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ppt/slideLayouts/slideLayout4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_rels/slideLayout15.xml.rels" ContentType="application/vnd.openxmlformats-package.relationships+xml"/>
  <Override PartName="/ppt/slideLayouts/_rels/slideLayout9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91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79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83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80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87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88.xml.rels" ContentType="application/vnd.openxmlformats-package.relationships+xml"/>
  <Override PartName="/ppt/slideLayouts/_rels/slideLayout73.xml.rels" ContentType="application/vnd.openxmlformats-package.relationships+xml"/>
  <Override PartName="/ppt/slideLayouts/_rels/slideLayout74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96.xml.rels" ContentType="application/vnd.openxmlformats-package.relationships+xml"/>
  <Override PartName="/ppt/slideLayouts/_rels/slideLayout95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84.xml.rels" ContentType="application/vnd.openxmlformats-package.relationships+xml"/>
  <Override PartName="/ppt/slideLayouts/_rels/slideLayout85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77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89.xml.rels" ContentType="application/vnd.openxmlformats-package.relationships+xml"/>
  <Override PartName="/ppt/slideLayouts/_rels/slideLayout93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92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86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94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7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76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82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78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81.xml.rels" ContentType="application/vnd.openxmlformats-package.relationships+xml"/>
  <Override PartName="/ppt/slideLayouts/slideLayout5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7.xml" ContentType="application/vnd.openxmlformats-officedocument.presentationml.slideLayout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presentation.xml" ContentType="application/vnd.openxmlformats-officedocument.presentationml.presentation.main+xml"/>
  <Override PartName="/ppt/_rels/presentation.xml.rels" ContentType="application/vnd.openxmlformats-package.relationships+xml"/>
  <Override PartName="/ppt/media/image179.png" ContentType="image/png"/>
  <Override PartName="/ppt/media/image239.png" ContentType="image/png"/>
  <Override PartName="/ppt/media/image178.png" ContentType="image/png"/>
  <Override PartName="/ppt/media/image97.tif" ContentType="image/tiff"/>
  <Override PartName="/ppt/media/image238.png" ContentType="image/png"/>
  <Override PartName="/ppt/media/image177.png" ContentType="image/png"/>
  <Override PartName="/ppt/media/image96.tif" ContentType="image/tiff"/>
  <Override PartName="/ppt/media/image237.png" ContentType="image/png"/>
  <Override PartName="/ppt/media/image176.png" ContentType="image/png"/>
  <Override PartName="/ppt/media/image236.png" ContentType="image/png"/>
  <Override PartName="/ppt/media/image175.png" ContentType="image/png"/>
  <Override PartName="/ppt/media/image235.png" ContentType="image/png"/>
  <Override PartName="/ppt/media/image174.png" ContentType="image/png"/>
  <Override PartName="/ppt/media/image234.png" ContentType="image/png"/>
  <Override PartName="/ppt/media/image173.png" ContentType="image/png"/>
  <Override PartName="/ppt/media/image233.png" ContentType="image/png"/>
  <Override PartName="/ppt/media/image172.png" ContentType="image/png"/>
  <Override PartName="/ppt/media/image232.png" ContentType="image/png"/>
  <Override PartName="/ppt/media/image171.png" ContentType="image/png"/>
  <Override PartName="/ppt/media/image231.png" ContentType="image/png"/>
  <Override PartName="/ppt/media/image167.png" ContentType="image/png"/>
  <Override PartName="/ppt/media/image227.png" ContentType="image/png"/>
  <Override PartName="/ppt/media/image166.png" ContentType="image/png"/>
  <Override PartName="/ppt/media/image85.tif" ContentType="image/tiff"/>
  <Override PartName="/ppt/media/image226.png" ContentType="image/png"/>
  <Override PartName="/ppt/media/image165.png" ContentType="image/png"/>
  <Override PartName="/ppt/media/image84.tif" ContentType="image/tiff"/>
  <Override PartName="/ppt/media/image225.png" ContentType="image/png"/>
  <Override PartName="/ppt/media/image164.png" ContentType="image/png"/>
  <Override PartName="/ppt/media/image224.png" ContentType="image/png"/>
  <Override PartName="/ppt/media/image163.png" ContentType="image/png"/>
  <Override PartName="/ppt/media/image223.png" ContentType="image/png"/>
  <Override PartName="/ppt/media/image162.png" ContentType="image/png"/>
  <Override PartName="/ppt/media/image222.png" ContentType="image/png"/>
  <Override PartName="/ppt/media/image161.png" ContentType="image/png"/>
  <Override PartName="/ppt/media/image221.png" ContentType="image/png"/>
  <Override PartName="/ppt/media/image160.png" ContentType="image/png"/>
  <Override PartName="/ppt/media/image220.png" ContentType="image/png"/>
  <Override PartName="/ppt/media/image155.png" ContentType="image/png"/>
  <Override PartName="/ppt/media/image74.tif" ContentType="image/tiff"/>
  <Override PartName="/ppt/media/image215.png" ContentType="image/png"/>
  <Override PartName="/ppt/media/image154.png" ContentType="image/png"/>
  <Override PartName="/ppt/media/image73.tif" ContentType="image/tiff"/>
  <Override PartName="/ppt/media/image214.png" ContentType="image/png"/>
  <Override PartName="/ppt/media/image153.png" ContentType="image/png"/>
  <Override PartName="/ppt/media/image213.png" ContentType="image/png"/>
  <Override PartName="/ppt/media/image152.png" ContentType="image/png"/>
  <Override PartName="/ppt/media/image212.png" ContentType="image/png"/>
  <Override PartName="/ppt/media/image148.png" ContentType="image/png"/>
  <Override PartName="/ppt/media/image208.png" ContentType="image/png"/>
  <Override PartName="/ppt/media/image147.png" ContentType="image/png"/>
  <Override PartName="/ppt/media/image207.png" ContentType="image/png"/>
  <Override PartName="/ppt/media/image146.png" ContentType="image/png"/>
  <Override PartName="/ppt/media/image206.png" ContentType="image/png"/>
  <Override PartName="/ppt/media/image38.png" ContentType="image/png"/>
  <Override PartName="/ppt/media/image108.tif" ContentType="image/tiff"/>
  <Override PartName="/ppt/media/image53.png" ContentType="image/png"/>
  <Override PartName="/ppt/media/image39.png" ContentType="image/png"/>
  <Override PartName="/ppt/media/image109.tif" ContentType="image/tiff"/>
  <Override PartName="/ppt/media/image133.tif" ContentType="image/tiff"/>
  <Override PartName="/ppt/media/image12.png" ContentType="image/png"/>
  <Override PartName="/ppt/media/image13.png" ContentType="image/png"/>
  <Override PartName="/ppt/media/image158.png" ContentType="image/png"/>
  <Override PartName="/ppt/media/image218.png" ContentType="image/png"/>
  <Override PartName="/ppt/media/image14.png" ContentType="image/png"/>
  <Override PartName="/ppt/media/image21.png" ContentType="image/png"/>
  <Override PartName="/ppt/media/image1.tif" ContentType="image/tiff"/>
  <Override PartName="/ppt/media/image34.png" ContentType="image/png"/>
  <Override PartName="/ppt/media/image6.png" ContentType="image/png"/>
  <Override PartName="/ppt/media/image91.png" ContentType="image/png"/>
  <Override PartName="/ppt/media/image16.png" ContentType="image/png"/>
  <Override PartName="/ppt/media/image246.png" ContentType="image/png"/>
  <Override PartName="/ppt/media/image186.png" ContentType="image/png"/>
  <Override PartName="/ppt/media/image7.png" ContentType="image/png"/>
  <Override PartName="/ppt/media/image92.png" ContentType="image/png"/>
  <Override PartName="/ppt/media/image17.png" ContentType="image/png"/>
  <Override PartName="/ppt/media/image247.png" ContentType="image/png"/>
  <Override PartName="/ppt/media/image187.png" ContentType="image/png"/>
  <Override PartName="/ppt/media/image93.png" ContentType="image/png"/>
  <Override PartName="/ppt/media/image8.png" ContentType="image/png"/>
  <Override PartName="/ppt/media/image189.png" ContentType="image/png"/>
  <Override PartName="/ppt/media/image249.png" ContentType="image/png"/>
  <Override PartName="/ppt/media/image25.png" ContentType="image/png"/>
  <Override PartName="/ppt/media/image195.png" ContentType="image/png"/>
  <Override PartName="/ppt/media/image15.png" ContentType="image/png"/>
  <Override PartName="/ppt/media/image245.png" ContentType="image/png"/>
  <Override PartName="/ppt/media/image185.png" ContentType="image/png"/>
  <Override PartName="/ppt/media/image90.png" ContentType="image/png"/>
  <Override PartName="/ppt/media/image5.png" ContentType="image/png"/>
  <Override PartName="/ppt/media/image9.png" ContentType="image/png"/>
  <Override PartName="/ppt/media/image94.png" ContentType="image/png"/>
  <Override PartName="/ppt/media/image190.png" ContentType="image/png"/>
  <Override PartName="/ppt/media/image184.png" ContentType="image/png"/>
  <Override PartName="/ppt/media/image244.png" ContentType="image/png"/>
  <Override PartName="/ppt/media/image20.png" ContentType="image/png"/>
  <Override PartName="/ppt/media/image159.png" ContentType="image/png"/>
  <Override PartName="/ppt/media/image219.png" ContentType="image/png"/>
  <Override PartName="/ppt/media/image70.png" ContentType="image/png"/>
  <Override PartName="/ppt/media/image139.png" ContentType="image/png"/>
  <Override PartName="/ppt/media/image72.png" ContentType="image/png"/>
  <Override PartName="/ppt/media/media250.mov" ContentType="video/quicktime"/>
  <Override PartName="/ppt/media/image75.png" ContentType="image/png"/>
  <Override PartName="/ppt/media/image76.png" ContentType="image/png"/>
  <Override PartName="/ppt/media/image182.png" ContentType="image/png"/>
  <Override PartName="/ppt/media/image242.png" ContentType="image/png"/>
  <Override PartName="/ppt/media/image77.png" ContentType="image/png"/>
  <Override PartName="/ppt/media/image80.png" ContentType="image/png"/>
  <Override PartName="/ppt/media/image183.png" ContentType="image/png"/>
  <Override PartName="/ppt/media/image243.png" ContentType="image/png"/>
  <Override PartName="/ppt/media/image78.png" ContentType="image/png"/>
  <Override PartName="/ppt/media/image82.png" ContentType="image/png"/>
  <Override PartName="/ppt/media/image49.png" ContentType="image/png"/>
  <Override PartName="/ppt/media/image83.png" ContentType="image/png"/>
  <Override PartName="/ppt/media/image100.png" ContentType="image/png"/>
  <Override PartName="/ppt/media/image95.png" ContentType="image/png"/>
  <Override PartName="/ppt/media/image71.png" ContentType="image/png"/>
  <Override PartName="/ppt/media/media252.mov" ContentType="video/quicktime"/>
  <Override PartName="/ppt/media/image86.png" ContentType="image/png"/>
  <Override PartName="/ppt/media/image253.png" ContentType="image/png"/>
  <Override PartName="/ppt/media/image144.tif" ContentType="image/tiff"/>
  <Override PartName="/ppt/media/image18.png" ContentType="image/png"/>
  <Override PartName="/ppt/media/image204.tif" ContentType="image/tiff"/>
  <Override PartName="/ppt/media/image88.png" ContentType="image/png"/>
  <Override PartName="/ppt/media/image87.png" ContentType="image/png"/>
  <Override PartName="/ppt/media/image81.png" ContentType="image/png"/>
  <Override PartName="/ppt/media/image48.png" ContentType="image/png"/>
  <Override PartName="/ppt/media/image254.tif" ContentType="image/tiff"/>
  <Override PartName="/ppt/media/image68.png" ContentType="image/png"/>
  <Override PartName="/ppt/media/image135.png" ContentType="image/png"/>
  <Override PartName="/ppt/media/image51.png" ContentType="image/png"/>
  <Override PartName="/ppt/media/image55.png" ContentType="image/png"/>
  <Override PartName="/ppt/media/image241.tif" ContentType="image/tiff"/>
  <Override PartName="/ppt/media/image181.tif" ContentType="image/tiff"/>
  <Override PartName="/ppt/media/image129.png" ContentType="image/png"/>
  <Override PartName="/ppt/media/image60.png" ContentType="image/png"/>
  <Override PartName="/ppt/media/image211.png" ContentType="image/png"/>
  <Override PartName="/ppt/media/image151.png" ContentType="image/png"/>
  <Override PartName="/ppt/media/image193.tif" ContentType="image/tiff"/>
  <Override PartName="/ppt/media/image67.png" ContentType="image/png"/>
  <Override PartName="/ppt/media/image169.tif" ContentType="image/tiff"/>
  <Override PartName="/ppt/media/image229.tif" ContentType="image/tiff"/>
  <Override PartName="/ppt/media/image50.png" ContentType="image/png"/>
  <Override PartName="/ppt/media/image119.png" ContentType="image/png"/>
  <Override PartName="/ppt/media/image210.png" ContentType="image/png"/>
  <Override PartName="/ppt/media/image150.png" ContentType="image/png"/>
  <Override PartName="/ppt/media/image192.tif" ContentType="image/tiff"/>
  <Override PartName="/ppt/media/image66.png" ContentType="image/png"/>
  <Override PartName="/ppt/media/image65.png" ContentType="image/png"/>
  <Override PartName="/ppt/media/image64.png" ContentType="image/png"/>
  <Override PartName="/ppt/media/image63.png" ContentType="image/png"/>
  <Override PartName="/ppt/media/image62.png" ContentType="image/png"/>
  <Override PartName="/ppt/media/image61.png" ContentType="image/png"/>
  <Override PartName="/ppt/media/image149.png" ContentType="image/png"/>
  <Override PartName="/ppt/media/image209.png" ContentType="image/png"/>
  <Override PartName="/ppt/media/image188.png" ContentType="image/png"/>
  <Override PartName="/ppt/media/image248.png" ContentType="image/png"/>
  <Override PartName="/ppt/media/image24.png" ContentType="image/png"/>
  <Override PartName="/ppt/media/image194.png" ContentType="image/png"/>
  <Override PartName="/ppt/media/image79.png" ContentType="image/png"/>
  <Override PartName="/ppt/media/image191.png" ContentType="image/png"/>
  <Override PartName="/ppt/media/image251.png" ContentType="image/png"/>
  <Override PartName="/ppt/media/image56.png" ContentType="image/png"/>
  <Override PartName="/ppt/media/image58.png" ContentType="image/png"/>
  <Override PartName="/ppt/media/image52.png" ContentType="image/png"/>
  <Override PartName="/ppt/media/image37.png" ContentType="image/png"/>
  <Override PartName="/ppt/media/image11.png" ContentType="image/png"/>
  <Override PartName="/ppt/media/image132.tif" ContentType="image/tiff"/>
  <Override PartName="/ppt/media/image57.png" ContentType="image/png"/>
  <Override PartName="/ppt/media/image69.png" ContentType="image/png"/>
  <Override PartName="/ppt/media/image10.png" ContentType="image/png"/>
  <Override PartName="/ppt/media/image59.png" ContentType="image/png"/>
  <Override PartName="/ppt/media/image19.png" ContentType="image/png"/>
  <Override PartName="/ppt/media/image145.tif" ContentType="image/tiff"/>
  <Override PartName="/ppt/media/image205.tif" ContentType="image/tiff"/>
  <Override PartName="/ppt/media/image30.png" ContentType="image/png"/>
  <Override PartName="/ppt/media/image26.png" ContentType="image/png"/>
  <Override PartName="/ppt/media/image196.png" ContentType="image/png"/>
  <Override PartName="/ppt/media/image27.png" ContentType="image/png"/>
  <Override PartName="/ppt/media/image197.png" ContentType="image/png"/>
  <Override PartName="/ppt/media/image2.png" ContentType="image/png"/>
  <Override PartName="/ppt/media/image28.png" ContentType="image/png"/>
  <Override PartName="/ppt/media/image3.png" ContentType="image/png"/>
  <Override PartName="/ppt/media/image198.png" ContentType="image/png"/>
  <Override PartName="/ppt/media/image29.png" ContentType="image/png"/>
  <Override PartName="/ppt/media/image4.png" ContentType="image/png"/>
  <Override PartName="/ppt/media/image199.png" ContentType="image/png"/>
  <Override PartName="/ppt/media/image89.png" ContentType="image/png"/>
  <Override PartName="/ppt/media/image32.png" ContentType="image/png"/>
  <Override PartName="/ppt/media/image33.png" ContentType="image/png"/>
  <Override PartName="/ppt/media/image35.png" ContentType="image/png"/>
  <Override PartName="/ppt/media/image156.tif" ContentType="image/tiff"/>
  <Override PartName="/ppt/media/image216.tif" ContentType="image/tiff"/>
  <Override PartName="/ppt/media/image41.png" ContentType="image/png"/>
  <Override PartName="/ppt/media/image36.png" ContentType="image/png"/>
  <Override PartName="/ppt/media/image157.tif" ContentType="image/tiff"/>
  <Override PartName="/ppt/media/image217.tif" ContentType="image/tiff"/>
  <Override PartName="/ppt/media/image42.png" ContentType="image/png"/>
  <Override PartName="/ppt/media/image40.png" ContentType="image/png"/>
  <Override PartName="/ppt/media/image43.png" ContentType="image/png"/>
  <Override PartName="/ppt/media/image44.png" ContentType="image/png"/>
  <Override PartName="/ppt/media/image45.png" ContentType="image/png"/>
  <Override PartName="/ppt/media/image46.png" ContentType="image/png"/>
  <Override PartName="/ppt/media/image47.png" ContentType="image/png"/>
  <Override PartName="/ppt/media/image228.tif" ContentType="image/tiff"/>
  <Override PartName="/ppt/media/image168.tif" ContentType="image/tiff"/>
  <Override PartName="/ppt/media/image98.png" ContentType="image/png"/>
  <Override PartName="/ppt/media/image22.tif" ContentType="image/tiff"/>
  <Override PartName="/ppt/media/image103.png" ContentType="image/png"/>
  <Override PartName="/ppt/media/image99.png" ContentType="image/png"/>
  <Override PartName="/ppt/media/image23.tif" ContentType="image/tiff"/>
  <Override PartName="/ppt/media/image104.png" ContentType="image/png"/>
  <Override PartName="/ppt/media/image101.png" ContentType="image/png"/>
  <Override PartName="/ppt/media/image102.png" ContentType="image/png"/>
  <Override PartName="/ppt/media/image105.png" ContentType="image/png"/>
  <Override PartName="/ppt/media/image106.png" ContentType="image/png"/>
  <Override PartName="/ppt/media/image107.png" ContentType="image/png"/>
  <Override PartName="/ppt/media/image110.png" ContentType="image/png"/>
  <Override PartName="/ppt/media/image111.png" ContentType="image/png"/>
  <Override PartName="/ppt/media/image31.tif" ContentType="image/tiff"/>
  <Override PartName="/ppt/media/image112.png" ContentType="image/png"/>
  <Override PartName="/ppt/media/image113.png" ContentType="image/png"/>
  <Override PartName="/ppt/media/image114.png" ContentType="image/png"/>
  <Override PartName="/ppt/media/image115.png" ContentType="image/png"/>
  <Override PartName="/ppt/media/image116.png" ContentType="image/png"/>
  <Override PartName="/ppt/media/image117.png" ContentType="image/png"/>
  <Override PartName="/ppt/media/image118.png" ContentType="image/png"/>
  <Override PartName="/ppt/media/image120.tif" ContentType="image/tiff"/>
  <Override PartName="/ppt/media/image121.tif" ContentType="image/tiff"/>
  <Override PartName="/ppt/media/image170.png" ContentType="image/png"/>
  <Override PartName="/ppt/media/image230.png" ContentType="image/png"/>
  <Override PartName="/ppt/media/image122.png" ContentType="image/png"/>
  <Override PartName="/ppt/media/image123.png" ContentType="image/png"/>
  <Override PartName="/ppt/media/image124.png" ContentType="image/png"/>
  <Override PartName="/ppt/media/image125.png" ContentType="image/png"/>
  <Override PartName="/ppt/media/image126.png" ContentType="image/png"/>
  <Override PartName="/ppt/media/image127.png" ContentType="image/png"/>
  <Override PartName="/ppt/media/image128.png" ContentType="image/png"/>
  <Override PartName="/ppt/media/image54.png" ContentType="image/png"/>
  <Override PartName="/ppt/media/image180.tif" ContentType="image/tiff"/>
  <Override PartName="/ppt/media/image240.tif" ContentType="image/tiff"/>
  <Override PartName="/ppt/media/image134.png" ContentType="image/png"/>
  <Override PartName="/ppt/media/image130.png" ContentType="image/png"/>
  <Override PartName="/ppt/media/image131.png" ContentType="image/png"/>
  <Override PartName="/ppt/media/image136.png" ContentType="image/png"/>
  <Override PartName="/ppt/media/image137.png" ContentType="image/png"/>
  <Override PartName="/ppt/media/image138.png" ContentType="image/png"/>
  <Override PartName="/ppt/media/image200.png" ContentType="image/png"/>
  <Override PartName="/ppt/media/image140.png" ContentType="image/png"/>
  <Override PartName="/ppt/media/image201.png" ContentType="image/png"/>
  <Override PartName="/ppt/media/image141.png" ContentType="image/png"/>
  <Override PartName="/ppt/media/image202.png" ContentType="image/png"/>
  <Override PartName="/ppt/media/image142.png" ContentType="image/png"/>
  <Override PartName="/ppt/media/image203.png" ContentType="image/png"/>
  <Override PartName="/ppt/media/image143.png" ContentType="image/png"/>
  <Override PartName="/ppt/notesSlides/notesSlide47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_rels/notesSlide39.xml.rels" ContentType="application/vnd.openxmlformats-package.relationships+xml"/>
  <Override PartName="/ppt/notesSlides/_rels/notesSlide28.xml.rels" ContentType="application/vnd.openxmlformats-package.relationships+xml"/>
  <Override PartName="/ppt/notesSlides/_rels/notesSlide47.xml.rels" ContentType="application/vnd.openxmlformats-package.relationships+xml"/>
  <Override PartName="/ppt/notesSlides/_rels/notesSlide34.xml.rels" ContentType="application/vnd.openxmlformats-package.relationships+xml"/>
  <Override PartName="/ppt/notesSlides/_rels/notesSlide50.xml.rels" ContentType="application/vnd.openxmlformats-package.relationships+xml"/>
  <Override PartName="/ppt/notesSlides/_rels/notesSlide6.xml.rels" ContentType="application/vnd.openxmlformats-package.relationships+xml"/>
  <Override PartName="/ppt/notesSlides/_rels/notesSlide42.xml.rels" ContentType="application/vnd.openxmlformats-package.relationships+xml"/>
  <Override PartName="/ppt/notesSlides/_rels/notesSlide37.xml.rels" ContentType="application/vnd.openxmlformats-package.relationships+xml"/>
  <Override PartName="/ppt/notesSlides/_rels/notesSlide30.xml.rels" ContentType="application/vnd.openxmlformats-package.relationships+xml"/>
  <Override PartName="/ppt/notesSlides/_rels/notesSlide29.xml.rels" ContentType="application/vnd.openxmlformats-package.relationships+xml"/>
  <Override PartName="/ppt/notesSlides/_rels/notesSlide45.xml.rels" ContentType="application/vnd.openxmlformats-package.relationships+xml"/>
  <Override PartName="/ppt/notesSlides/_rels/notesSlide46.xml.rels" ContentType="application/vnd.openxmlformats-package.relationships+xml"/>
  <Override PartName="/ppt/notesSlides/_rels/notesSlide41.xml.rels" ContentType="application/vnd.openxmlformats-package.relationships+xml"/>
  <Override PartName="/ppt/notesSlides/_rels/notesSlide35.xml.rels" ContentType="application/vnd.openxmlformats-package.relationships+xml"/>
  <Override PartName="/ppt/notesSlides/_rels/notesSlide40.xml.rels" ContentType="application/vnd.openxmlformats-package.relationships+xml"/>
  <Override PartName="/ppt/notesSlides/_rels/notesSlide51.xml.rels" ContentType="application/vnd.openxmlformats-package.relationships+xml"/>
  <Override PartName="/ppt/notesSlides/_rels/notesSlide7.xml.rels" ContentType="application/vnd.openxmlformats-package.relationships+xml"/>
  <Override PartName="/ppt/notesSlides/_rels/notesSlide43.xml.rels" ContentType="application/vnd.openxmlformats-package.relationships+xml"/>
  <Override PartName="/ppt/notesSlides/_rels/notesSlide8.xml.rels" ContentType="application/vnd.openxmlformats-package.relationships+xml"/>
  <Override PartName="/ppt/notesSlides/_rels/notesSlide44.xml.rels" ContentType="application/vnd.openxmlformats-package.relationships+xml"/>
  <Override PartName="/ppt/notesSlides/_rels/notesSlide36.xml.rels" ContentType="application/vnd.openxmlformats-package.relationships+xml"/>
  <Override PartName="/ppt/notesSlides/_rels/notesSlide31.xml.rels" ContentType="application/vnd.openxmlformats-package.relationships+xml"/>
  <Override PartName="/ppt/notesSlides/_rels/notesSlide27.xml.rels" ContentType="application/vnd.openxmlformats-package.relationships+xml"/>
  <Override PartName="/ppt/notesSlides/_rels/notesSlide38.xml.rels" ContentType="application/vnd.openxmlformats-package.relationships+xml"/>
  <Override PartName="/ppt/notesSlides/_rels/notesSlide25.xml.rels" ContentType="application/vnd.openxmlformats-package.relationships+xml"/>
  <Override PartName="/ppt/notesSlides/notesSlide41.xml" ContentType="application/vnd.openxmlformats-officedocument.presentationml.notesSlide+xml"/>
  <Override PartName="/ppt/notesSlides/notesSlide45.xml" ContentType="application/vnd.openxmlformats-officedocument.presentationml.notesSlide+xml"/>
  <Override PartName="/ppt/slides/slide47.xml" ContentType="application/vnd.openxmlformats-officedocument.presentationml.slide+xml"/>
  <Override PartName="/ppt/slides/slide46.xml" ContentType="application/vnd.openxmlformats-officedocument.presentationml.slide+xml"/>
  <Override PartName="/ppt/slides/slide45.xml" ContentType="application/vnd.openxmlformats-officedocument.presentationml.slide+xml"/>
  <Override PartName="/ppt/slides/slide44.xml" ContentType="application/vnd.openxmlformats-officedocument.presentationml.slide+xml"/>
  <Override PartName="/ppt/slides/slide43.xml" ContentType="application/vnd.openxmlformats-officedocument.presentationml.slide+xml"/>
  <Override PartName="/ppt/slides/slide42.xml" ContentType="application/vnd.openxmlformats-officedocument.presentationml.slide+xml"/>
  <Override PartName="/ppt/slides/slide41.xml" ContentType="application/vnd.openxmlformats-officedocument.presentationml.slide+xml"/>
  <Override PartName="/ppt/slides/slide40.xml" ContentType="application/vnd.openxmlformats-officedocument.presentationml.slide+xml"/>
  <Override PartName="/ppt/slides/slide39.xml" ContentType="application/vnd.openxmlformats-officedocument.presentationml.slide+xml"/>
  <Override PartName="/ppt/slides/slide38.xml" ContentType="application/vnd.openxmlformats-officedocument.presentationml.slide+xml"/>
  <Override PartName="/ppt/slides/slide37.xml" ContentType="application/vnd.openxmlformats-officedocument.presentationml.slide+xml"/>
  <Override PartName="/ppt/slides/slide36.xml" ContentType="application/vnd.openxmlformats-officedocument.presentationml.slide+xml"/>
  <Override PartName="/ppt/slides/slide35.xml" ContentType="application/vnd.openxmlformats-officedocument.presentationml.slide+xml"/>
  <Override PartName="/ppt/slides/slide1.xml" ContentType="application/vnd.openxmlformats-officedocument.presentationml.slide+xml"/>
  <Override PartName="/ppt/slides/slide23.xml" ContentType="application/vnd.openxmlformats-officedocument.presentationml.slide+xml"/>
  <Override PartName="/ppt/slides/slide19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51.xml" ContentType="application/vnd.openxmlformats-officedocument.presentationml.slide+xml"/>
  <Override PartName="/ppt/slides/slide18.xml" ContentType="application/vnd.openxmlformats-officedocument.presentationml.slide+xml"/>
  <Override PartName="/ppt/slides/slide26.xml" ContentType="application/vnd.openxmlformats-officedocument.presentationml.slide+xml"/>
  <Override PartName="/ppt/slides/slide52.xml" ContentType="application/vnd.openxmlformats-officedocument.presentationml.slide+xml"/>
  <Override PartName="/ppt/slides/slide4.xml" ContentType="application/vnd.openxmlformats-officedocument.presentationml.slide+xml"/>
  <Override PartName="/ppt/slides/slide27.xml" ContentType="application/vnd.openxmlformats-officedocument.presentationml.slide+xml"/>
  <Override PartName="/ppt/slides/slide60.xml" ContentType="application/vnd.openxmlformats-officedocument.presentationml.slide+xml"/>
  <Override PartName="/ppt/slides/_rels/slide34.xml.rels" ContentType="application/vnd.openxmlformats-package.relationships+xml"/>
  <Override PartName="/ppt/slides/_rels/slide33.xml.rels" ContentType="application/vnd.openxmlformats-package.relationships+xml"/>
  <Override PartName="/ppt/slides/_rels/slide22.xml.rels" ContentType="application/vnd.openxmlformats-package.relationships+xml"/>
  <Override PartName="/ppt/slides/_rels/slide29.xml.rels" ContentType="application/vnd.openxmlformats-package.relationships+xml"/>
  <Override PartName="/ppt/slides/_rels/slide10.xml.rels" ContentType="application/vnd.openxmlformats-package.relationships+xml"/>
  <Override PartName="/ppt/slides/_rels/slide7.xml.rels" ContentType="application/vnd.openxmlformats-package.relationships+xml"/>
  <Override PartName="/ppt/slides/_rels/slide55.xml.rels" ContentType="application/vnd.openxmlformats-package.relationships+xml"/>
  <Override PartName="/ppt/slides/_rels/slide32.xml.rels" ContentType="application/vnd.openxmlformats-package.relationships+xml"/>
  <Override PartName="/ppt/slides/_rels/slide21.xml.rels" ContentType="application/vnd.openxmlformats-package.relationships+xml"/>
  <Override PartName="/ppt/slides/_rels/slide28.xml.rels" ContentType="application/vnd.openxmlformats-package.relationships+xml"/>
  <Override PartName="/ppt/slides/_rels/slide6.xml.rels" ContentType="application/vnd.openxmlformats-package.relationships+xml"/>
  <Override PartName="/ppt/slides/_rels/slide51.xml.rels" ContentType="application/vnd.openxmlformats-package.relationships+xml"/>
  <Override PartName="/ppt/slides/_rels/slide54.xml.rels" ContentType="application/vnd.openxmlformats-package.relationships+xml"/>
  <Override PartName="/ppt/slides/_rels/slide53.xml.rels" ContentType="application/vnd.openxmlformats-package.relationships+xml"/>
  <Override PartName="/ppt/slides/_rels/slide3.xml.rels" ContentType="application/vnd.openxmlformats-package.relationships+xml"/>
  <Override PartName="/ppt/slides/_rels/slide25.xml.rels" ContentType="application/vnd.openxmlformats-package.relationships+xml"/>
  <Override PartName="/ppt/slides/_rels/slide13.xml.rels" ContentType="application/vnd.openxmlformats-package.relationships+xml"/>
  <Override PartName="/ppt/slides/_rels/slide27.xml.rels" ContentType="application/vnd.openxmlformats-package.relationships+xml"/>
  <Override PartName="/ppt/slides/_rels/slide17.xml.rels" ContentType="application/vnd.openxmlformats-package.relationships+xml"/>
  <Override PartName="/ppt/slides/_rels/slide60.xml.rels" ContentType="application/vnd.openxmlformats-package.relationships+xml"/>
  <Override PartName="/ppt/slides/_rels/slide12.xml.rels" ContentType="application/vnd.openxmlformats-package.relationships+xml"/>
  <Override PartName="/ppt/slides/_rels/slide4.xml.rels" ContentType="application/vnd.openxmlformats-package.relationships+xml"/>
  <Override PartName="/ppt/slides/_rels/slide19.xml.rels" ContentType="application/vnd.openxmlformats-package.relationships+xml"/>
  <Override PartName="/ppt/slides/_rels/slide35.xml.rels" ContentType="application/vnd.openxmlformats-package.relationships+xml"/>
  <Override PartName="/ppt/slides/_rels/slide43.xml.rels" ContentType="application/vnd.openxmlformats-package.relationships+xml"/>
  <Override PartName="/ppt/slides/_rels/slide36.xml.rels" ContentType="application/vnd.openxmlformats-package.relationships+xml"/>
  <Override PartName="/ppt/slides/_rels/slide44.xml.rels" ContentType="application/vnd.openxmlformats-package.relationships+xml"/>
  <Override PartName="/ppt/slides/_rels/slide42.xml.rels" ContentType="application/vnd.openxmlformats-package.relationships+xml"/>
  <Override PartName="/ppt/slides/_rels/slide41.xml.rels" ContentType="application/vnd.openxmlformats-package.relationships+xml"/>
  <Override PartName="/ppt/slides/_rels/slide40.xml.rels" ContentType="application/vnd.openxmlformats-package.relationships+xml"/>
  <Override PartName="/ppt/slides/_rels/slide47.xml.rels" ContentType="application/vnd.openxmlformats-package.relationships+xml"/>
  <Override PartName="/ppt/slides/_rels/slide46.xml.rels" ContentType="application/vnd.openxmlformats-package.relationships+xml"/>
  <Override PartName="/ppt/slides/_rels/slide57.xml.rels" ContentType="application/vnd.openxmlformats-package.relationships+xml"/>
  <Override PartName="/ppt/slides/_rels/slide39.xml.rels" ContentType="application/vnd.openxmlformats-package.relationships+xml"/>
  <Override PartName="/ppt/slides/_rels/slide38.xml.rels" ContentType="application/vnd.openxmlformats-package.relationships+xml"/>
  <Override PartName="/ppt/slides/_rels/slide45.xml.rels" ContentType="application/vnd.openxmlformats-package.relationships+xml"/>
  <Override PartName="/ppt/slides/_rels/slide37.xml.rels" ContentType="application/vnd.openxmlformats-package.relationships+xml"/>
  <Override PartName="/ppt/slides/_rels/slide48.xml.rels" ContentType="application/vnd.openxmlformats-package.relationships+xml"/>
  <Override PartName="/ppt/slides/_rels/slide49.xml.rels" ContentType="application/vnd.openxmlformats-package.relationships+xml"/>
  <Override PartName="/ppt/slides/_rels/slide1.xml.rels" ContentType="application/vnd.openxmlformats-package.relationships+xml"/>
  <Override PartName="/ppt/slides/_rels/slide23.xml.rels" ContentType="application/vnd.openxmlformats-package.relationships+xml"/>
  <Override PartName="/ppt/slides/_rels/slide52.xml.rels" ContentType="application/vnd.openxmlformats-package.relationships+xml"/>
  <Override PartName="/ppt/slides/_rels/slide59.xml.rels" ContentType="application/vnd.openxmlformats-package.relationships+xml"/>
  <Override PartName="/ppt/slides/_rels/slide30.xml.rels" ContentType="application/vnd.openxmlformats-package.relationships+xml"/>
  <Override PartName="/ppt/slides/_rels/slide58.xml.rels" ContentType="application/vnd.openxmlformats-package.relationships+xml"/>
  <Override PartName="/ppt/slides/_rels/slide26.xml.rels" ContentType="application/vnd.openxmlformats-package.relationships+xml"/>
  <Override PartName="/ppt/slides/_rels/slide18.xml.rels" ContentType="application/vnd.openxmlformats-package.relationships+xml"/>
  <Override PartName="/ppt/slides/_rels/slide16.xml.rels" ContentType="application/vnd.openxmlformats-package.relationships+xml"/>
  <Override PartName="/ppt/slides/_rels/slide5.xml.rels" ContentType="application/vnd.openxmlformats-package.relationships+xml"/>
  <Override PartName="/ppt/slides/_rels/slide50.xml.rels" ContentType="application/vnd.openxmlformats-package.relationships+xml"/>
  <Override PartName="/ppt/slides/_rels/slide15.xml.rels" ContentType="application/vnd.openxmlformats-package.relationships+xml"/>
  <Override PartName="/ppt/slides/_rels/slide14.xml.rels" ContentType="application/vnd.openxmlformats-package.relationships+xml"/>
  <Override PartName="/ppt/slides/_rels/slide56.xml.rels" ContentType="application/vnd.openxmlformats-package.relationships+xml"/>
  <Override PartName="/ppt/slides/_rels/slide8.xml.rels" ContentType="application/vnd.openxmlformats-package.relationships+xml"/>
  <Override PartName="/ppt/slides/_rels/slide2.xml.rels" ContentType="application/vnd.openxmlformats-package.relationships+xml"/>
  <Override PartName="/ppt/slides/_rels/slide24.xml.rels" ContentType="application/vnd.openxmlformats-package.relationships+xml"/>
  <Override PartName="/ppt/slides/_rels/slide11.xml.rels" ContentType="application/vnd.openxmlformats-package.relationships+xml"/>
  <Override PartName="/ppt/slides/_rels/slide9.xml.rels" ContentType="application/vnd.openxmlformats-package.relationships+xml"/>
  <Override PartName="/ppt/slides/_rels/slide20.xml.rels" ContentType="application/vnd.openxmlformats-package.relationships+xml"/>
  <Override PartName="/ppt/slides/_rels/slide31.xml.rels" ContentType="application/vnd.openxmlformats-package.relationships+xml"/>
  <Override PartName="/ppt/slides/slide5.xml" ContentType="application/vnd.openxmlformats-officedocument.presentationml.slide+xml"/>
  <Override PartName="/ppt/slides/slide53.xml" ContentType="application/vnd.openxmlformats-officedocument.presentationml.slide+xml"/>
  <Override PartName="/ppt/slides/slide12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13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49.xml" ContentType="application/vnd.openxmlformats-officedocument.presentationml.slide+xml"/>
  <Override PartName="/ppt/slides/slide15.xml" ContentType="application/vnd.openxmlformats-officedocument.presentationml.slide+xml"/>
  <Override PartName="/ppt/slides/slide48.xml" ContentType="application/vnd.openxmlformats-officedocument.presentationml.slide+xml"/>
  <Override PartName="/ppt/slides/slide14.xml" ContentType="application/vnd.openxmlformats-officedocument.presentationml.slide+xml"/>
  <Override PartName="/ppt/slides/slide10.xml" ContentType="application/vnd.openxmlformats-officedocument.presentationml.slide+xml"/>
  <Override PartName="/ppt/slides/slide8.xml" ContentType="application/vnd.openxmlformats-officedocument.presentationml.slide+xml"/>
  <Override PartName="/ppt/slides/slide56.xml" ContentType="application/vnd.openxmlformats-officedocument.presentationml.slide+xml"/>
  <Override PartName="/ppt/slides/slide50.xml" ContentType="application/vnd.openxmlformats-officedocument.presentationml.slide+xml"/>
  <Override PartName="/ppt/slides/slide2.xml" ContentType="application/vnd.openxmlformats-officedocument.presentationml.slide+xml"/>
  <Override PartName="/ppt/slides/slide24.xml" ContentType="application/vnd.openxmlformats-officedocument.presentationml.slide+xml"/>
  <Override PartName="/ppt/slides/slide11.xml" ContentType="application/vnd.openxmlformats-officedocument.presentationml.slide+xml"/>
  <Override PartName="/ppt/slides/slide9.xml" ContentType="application/vnd.openxmlformats-officedocument.presentationml.slide+xml"/>
  <Override PartName="/ppt/slides/slide57.xml" ContentType="application/vnd.openxmlformats-officedocument.presentationml.slide+xml"/>
  <Override PartName="/ppt/slides/slide20.xml" ContentType="application/vnd.openxmlformats-officedocument.presentationml.slide+xml"/>
  <Override PartName="/ppt/slides/slide54.xml" ContentType="application/vnd.openxmlformats-officedocument.presentationml.slide+xml"/>
  <Override PartName="/ppt/slides/slide6.xml" ContentType="application/vnd.openxmlformats-officedocument.presentationml.slide+xml"/>
  <Override PartName="/ppt/slides/slide28.xml" ContentType="application/vnd.openxmlformats-officedocument.presentationml.slide+xml"/>
  <Override PartName="/ppt/slides/slide21.xml" ContentType="application/vnd.openxmlformats-officedocument.presentationml.slide+xml"/>
  <Override PartName="/ppt/slides/slide55.xml" ContentType="application/vnd.openxmlformats-officedocument.presentationml.slide+xml"/>
  <Override PartName="/ppt/slides/slide7.xml" ContentType="application/vnd.openxmlformats-officedocument.presentationml.slide+xml"/>
  <Override PartName="/ppt/slides/slide29.xml" ContentType="application/vnd.openxmlformats-officedocument.presentationml.slide+xml"/>
  <Override PartName="/ppt/slides/slide22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7.xml.rels" ContentType="application/vnd.openxmlformats-package.relationships+xml"/>
  <Override PartName="/ppt/slideMasters/slideMaster5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1.xml" ContentType="application/vnd.openxmlformats-officedocument.presentationml.slideMaster+xml"/>
  <Override PartName="/ppt/theme/theme5.xml" ContentType="application/vnd.openxmlformats-officedocument.theme+xml"/>
  <Override PartName="/ppt/theme/theme4.xml" ContentType="application/vnd.openxmlformats-officedocument.theme+xml"/>
  <Override PartName="/ppt/theme/theme3.xml" ContentType="application/vnd.openxmlformats-officedocument.theme+xml"/>
  <Override PartName="/ppt/theme/theme1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7.xml" ContentType="application/vnd.openxmlformats-officedocument.theme+xml"/>
  <Override PartName="/ppt/theme/theme2.xml" ContentType="application/vnd.openxmlformats-officedocument.theme+xml"/>
  <Override PartName="/ppt/theme/theme6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  <p:sldMasterId id="2147483726" r:id="rId8"/>
    <p:sldMasterId id="2147483739" r:id="rId9"/>
  </p:sldMasterIdLst>
  <p:notesMasterIdLst>
    <p:notesMasterId r:id="rId10"/>
  </p:notesMasterIdLst>
  <p:sldIdLst>
    <p:sldId id="256" r:id="rId11"/>
    <p:sldId id="257" r:id="rId12"/>
    <p:sldId id="258" r:id="rId13"/>
    <p:sldId id="259" r:id="rId14"/>
    <p:sldId id="260" r:id="rId15"/>
    <p:sldId id="261" r:id="rId16"/>
    <p:sldId id="262" r:id="rId17"/>
    <p:sldId id="263" r:id="rId18"/>
    <p:sldId id="264" r:id="rId19"/>
    <p:sldId id="265" r:id="rId20"/>
    <p:sldId id="266" r:id="rId21"/>
    <p:sldId id="267" r:id="rId22"/>
    <p:sldId id="268" r:id="rId23"/>
    <p:sldId id="269" r:id="rId24"/>
    <p:sldId id="270" r:id="rId25"/>
    <p:sldId id="271" r:id="rId26"/>
    <p:sldId id="272" r:id="rId27"/>
    <p:sldId id="273" r:id="rId28"/>
    <p:sldId id="274" r:id="rId29"/>
    <p:sldId id="275" r:id="rId30"/>
    <p:sldId id="276" r:id="rId31"/>
    <p:sldId id="277" r:id="rId32"/>
    <p:sldId id="278" r:id="rId33"/>
    <p:sldId id="279" r:id="rId34"/>
    <p:sldId id="280" r:id="rId35"/>
    <p:sldId id="281" r:id="rId36"/>
    <p:sldId id="282" r:id="rId37"/>
    <p:sldId id="283" r:id="rId38"/>
    <p:sldId id="284" r:id="rId39"/>
    <p:sldId id="285" r:id="rId40"/>
    <p:sldId id="286" r:id="rId41"/>
    <p:sldId id="287" r:id="rId42"/>
    <p:sldId id="288" r:id="rId43"/>
    <p:sldId id="289" r:id="rId44"/>
    <p:sldId id="290" r:id="rId45"/>
    <p:sldId id="291" r:id="rId46"/>
    <p:sldId id="292" r:id="rId47"/>
    <p:sldId id="293" r:id="rId48"/>
    <p:sldId id="294" r:id="rId49"/>
    <p:sldId id="295" r:id="rId50"/>
    <p:sldId id="296" r:id="rId51"/>
    <p:sldId id="297" r:id="rId52"/>
    <p:sldId id="298" r:id="rId53"/>
    <p:sldId id="299" r:id="rId54"/>
    <p:sldId id="300" r:id="rId55"/>
    <p:sldId id="301" r:id="rId56"/>
    <p:sldId id="302" r:id="rId57"/>
    <p:sldId id="303" r:id="rId58"/>
    <p:sldId id="304" r:id="rId59"/>
    <p:sldId id="305" r:id="rId60"/>
    <p:sldId id="306" r:id="rId61"/>
    <p:sldId id="307" r:id="rId62"/>
    <p:sldId id="308" r:id="rId63"/>
    <p:sldId id="309" r:id="rId64"/>
    <p:sldId id="310" r:id="rId65"/>
    <p:sldId id="311" r:id="rId66"/>
    <p:sldId id="312" r:id="rId67"/>
    <p:sldId id="313" r:id="rId68"/>
    <p:sldId id="314" r:id="rId69"/>
    <p:sldId id="315" r:id="rId70"/>
  </p:sldIdLst>
  <p:sldSz cx="13004800" cy="97536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notesMaster" Target="notesMasters/notesMaster1.xml"/><Relationship Id="rId11" Type="http://schemas.openxmlformats.org/officeDocument/2006/relationships/slide" Target="slides/slide1.xml"/><Relationship Id="rId12" Type="http://schemas.openxmlformats.org/officeDocument/2006/relationships/slide" Target="slides/slide2.xml"/><Relationship Id="rId13" Type="http://schemas.openxmlformats.org/officeDocument/2006/relationships/slide" Target="slides/slide3.xml"/><Relationship Id="rId14" Type="http://schemas.openxmlformats.org/officeDocument/2006/relationships/slide" Target="slides/slide4.xml"/><Relationship Id="rId15" Type="http://schemas.openxmlformats.org/officeDocument/2006/relationships/slide" Target="slides/slide5.xml"/><Relationship Id="rId16" Type="http://schemas.openxmlformats.org/officeDocument/2006/relationships/slide" Target="slides/slide6.xml"/><Relationship Id="rId17" Type="http://schemas.openxmlformats.org/officeDocument/2006/relationships/slide" Target="slides/slide7.xml"/><Relationship Id="rId18" Type="http://schemas.openxmlformats.org/officeDocument/2006/relationships/slide" Target="slides/slide8.xml"/><Relationship Id="rId19" Type="http://schemas.openxmlformats.org/officeDocument/2006/relationships/slide" Target="slides/slide9.xml"/><Relationship Id="rId20" Type="http://schemas.openxmlformats.org/officeDocument/2006/relationships/slide" Target="slides/slide10.xml"/><Relationship Id="rId21" Type="http://schemas.openxmlformats.org/officeDocument/2006/relationships/slide" Target="slides/slide11.xml"/><Relationship Id="rId22" Type="http://schemas.openxmlformats.org/officeDocument/2006/relationships/slide" Target="slides/slide12.xml"/><Relationship Id="rId23" Type="http://schemas.openxmlformats.org/officeDocument/2006/relationships/slide" Target="slides/slide13.xml"/><Relationship Id="rId24" Type="http://schemas.openxmlformats.org/officeDocument/2006/relationships/slide" Target="slides/slide14.xml"/><Relationship Id="rId25" Type="http://schemas.openxmlformats.org/officeDocument/2006/relationships/slide" Target="slides/slide15.xml"/><Relationship Id="rId26" Type="http://schemas.openxmlformats.org/officeDocument/2006/relationships/slide" Target="slides/slide16.xml"/><Relationship Id="rId27" Type="http://schemas.openxmlformats.org/officeDocument/2006/relationships/slide" Target="slides/slide17.xml"/><Relationship Id="rId28" Type="http://schemas.openxmlformats.org/officeDocument/2006/relationships/slide" Target="slides/slide18.xml"/><Relationship Id="rId29" Type="http://schemas.openxmlformats.org/officeDocument/2006/relationships/slide" Target="slides/slide19.xml"/><Relationship Id="rId30" Type="http://schemas.openxmlformats.org/officeDocument/2006/relationships/slide" Target="slides/slide20.xml"/><Relationship Id="rId31" Type="http://schemas.openxmlformats.org/officeDocument/2006/relationships/slide" Target="slides/slide21.xml"/><Relationship Id="rId32" Type="http://schemas.openxmlformats.org/officeDocument/2006/relationships/slide" Target="slides/slide22.xml"/><Relationship Id="rId33" Type="http://schemas.openxmlformats.org/officeDocument/2006/relationships/slide" Target="slides/slide23.xml"/><Relationship Id="rId34" Type="http://schemas.openxmlformats.org/officeDocument/2006/relationships/slide" Target="slides/slide24.xml"/><Relationship Id="rId35" Type="http://schemas.openxmlformats.org/officeDocument/2006/relationships/slide" Target="slides/slide25.xml"/><Relationship Id="rId36" Type="http://schemas.openxmlformats.org/officeDocument/2006/relationships/slide" Target="slides/slide26.xml"/><Relationship Id="rId37" Type="http://schemas.openxmlformats.org/officeDocument/2006/relationships/slide" Target="slides/slide27.xml"/><Relationship Id="rId38" Type="http://schemas.openxmlformats.org/officeDocument/2006/relationships/slide" Target="slides/slide28.xml"/><Relationship Id="rId39" Type="http://schemas.openxmlformats.org/officeDocument/2006/relationships/slide" Target="slides/slide29.xml"/><Relationship Id="rId40" Type="http://schemas.openxmlformats.org/officeDocument/2006/relationships/slide" Target="slides/slide30.xml"/><Relationship Id="rId41" Type="http://schemas.openxmlformats.org/officeDocument/2006/relationships/slide" Target="slides/slide31.xml"/><Relationship Id="rId42" Type="http://schemas.openxmlformats.org/officeDocument/2006/relationships/slide" Target="slides/slide32.xml"/><Relationship Id="rId43" Type="http://schemas.openxmlformats.org/officeDocument/2006/relationships/slide" Target="slides/slide33.xml"/><Relationship Id="rId44" Type="http://schemas.openxmlformats.org/officeDocument/2006/relationships/slide" Target="slides/slide34.xml"/><Relationship Id="rId45" Type="http://schemas.openxmlformats.org/officeDocument/2006/relationships/slide" Target="slides/slide35.xml"/><Relationship Id="rId46" Type="http://schemas.openxmlformats.org/officeDocument/2006/relationships/slide" Target="slides/slide36.xml"/><Relationship Id="rId47" Type="http://schemas.openxmlformats.org/officeDocument/2006/relationships/slide" Target="slides/slide37.xml"/><Relationship Id="rId48" Type="http://schemas.openxmlformats.org/officeDocument/2006/relationships/slide" Target="slides/slide38.xml"/><Relationship Id="rId49" Type="http://schemas.openxmlformats.org/officeDocument/2006/relationships/slide" Target="slides/slide39.xml"/><Relationship Id="rId50" Type="http://schemas.openxmlformats.org/officeDocument/2006/relationships/slide" Target="slides/slide40.xml"/><Relationship Id="rId51" Type="http://schemas.openxmlformats.org/officeDocument/2006/relationships/slide" Target="slides/slide41.xml"/><Relationship Id="rId52" Type="http://schemas.openxmlformats.org/officeDocument/2006/relationships/slide" Target="slides/slide42.xml"/><Relationship Id="rId53" Type="http://schemas.openxmlformats.org/officeDocument/2006/relationships/slide" Target="slides/slide43.xml"/><Relationship Id="rId54" Type="http://schemas.openxmlformats.org/officeDocument/2006/relationships/slide" Target="slides/slide44.xml"/><Relationship Id="rId55" Type="http://schemas.openxmlformats.org/officeDocument/2006/relationships/slide" Target="slides/slide45.xml"/><Relationship Id="rId56" Type="http://schemas.openxmlformats.org/officeDocument/2006/relationships/slide" Target="slides/slide46.xml"/><Relationship Id="rId57" Type="http://schemas.openxmlformats.org/officeDocument/2006/relationships/slide" Target="slides/slide47.xml"/><Relationship Id="rId58" Type="http://schemas.openxmlformats.org/officeDocument/2006/relationships/slide" Target="slides/slide48.xml"/><Relationship Id="rId59" Type="http://schemas.openxmlformats.org/officeDocument/2006/relationships/slide" Target="slides/slide49.xml"/><Relationship Id="rId60" Type="http://schemas.openxmlformats.org/officeDocument/2006/relationships/slide" Target="slides/slide50.xml"/><Relationship Id="rId61" Type="http://schemas.openxmlformats.org/officeDocument/2006/relationships/slide" Target="slides/slide51.xml"/><Relationship Id="rId62" Type="http://schemas.openxmlformats.org/officeDocument/2006/relationships/slide" Target="slides/slide52.xml"/><Relationship Id="rId63" Type="http://schemas.openxmlformats.org/officeDocument/2006/relationships/slide" Target="slides/slide53.xml"/><Relationship Id="rId64" Type="http://schemas.openxmlformats.org/officeDocument/2006/relationships/slide" Target="slides/slide54.xml"/><Relationship Id="rId65" Type="http://schemas.openxmlformats.org/officeDocument/2006/relationships/slide" Target="slides/slide55.xml"/><Relationship Id="rId66" Type="http://schemas.openxmlformats.org/officeDocument/2006/relationships/slide" Target="slides/slide56.xml"/><Relationship Id="rId67" Type="http://schemas.openxmlformats.org/officeDocument/2006/relationships/slide" Target="slides/slide57.xml"/><Relationship Id="rId68" Type="http://schemas.openxmlformats.org/officeDocument/2006/relationships/slide" Target="slides/slide58.xml"/><Relationship Id="rId69" Type="http://schemas.openxmlformats.org/officeDocument/2006/relationships/slide" Target="slides/slide59.xml"/><Relationship Id="rId70" Type="http://schemas.openxmlformats.org/officeDocument/2006/relationships/slide" Target="slides/slide60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9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pt-BR" sz="4400" spc="-1" strike="noStrike">
                <a:latin typeface="Arial"/>
              </a:rPr>
              <a:t>Cli</a:t>
            </a:r>
            <a:r>
              <a:rPr b="0" lang="pt-BR" sz="4400" spc="-1" strike="noStrike">
                <a:latin typeface="Arial"/>
              </a:rPr>
              <a:t>ck </a:t>
            </a:r>
            <a:r>
              <a:rPr b="0" lang="pt-BR" sz="4400" spc="-1" strike="noStrike">
                <a:latin typeface="Arial"/>
              </a:rPr>
              <a:t>to </a:t>
            </a:r>
            <a:r>
              <a:rPr b="0" lang="pt-BR" sz="4400" spc="-1" strike="noStrike">
                <a:latin typeface="Arial"/>
              </a:rPr>
              <a:t>mo</a:t>
            </a:r>
            <a:r>
              <a:rPr b="0" lang="pt-BR" sz="4400" spc="-1" strike="noStrike">
                <a:latin typeface="Arial"/>
              </a:rPr>
              <a:t>ve </a:t>
            </a:r>
            <a:r>
              <a:rPr b="0" lang="pt-BR" sz="4400" spc="-1" strike="noStrike">
                <a:latin typeface="Arial"/>
              </a:rPr>
              <a:t>the </a:t>
            </a:r>
            <a:r>
              <a:rPr b="0" lang="pt-BR" sz="4400" spc="-1" strike="noStrike">
                <a:latin typeface="Arial"/>
              </a:rPr>
              <a:t>sli</a:t>
            </a:r>
            <a:r>
              <a:rPr b="0" lang="pt-BR" sz="4400" spc="-1" strike="noStrike">
                <a:latin typeface="Arial"/>
              </a:rPr>
              <a:t>de</a:t>
            </a:r>
            <a:endParaRPr b="0" lang="pt-BR" sz="4400" spc="-1" strike="noStrike">
              <a:latin typeface="Arial"/>
            </a:endParaRPr>
          </a:p>
        </p:txBody>
      </p:sp>
      <p:sp>
        <p:nvSpPr>
          <p:cNvPr id="306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pt-BR" sz="2000" spc="-1" strike="noStrike">
                <a:latin typeface="Arial"/>
              </a:rPr>
              <a:t>Click </a:t>
            </a:r>
            <a:r>
              <a:rPr b="0" lang="pt-BR" sz="2000" spc="-1" strike="noStrike">
                <a:latin typeface="Arial"/>
              </a:rPr>
              <a:t>to </a:t>
            </a:r>
            <a:r>
              <a:rPr b="0" lang="pt-BR" sz="2000" spc="-1" strike="noStrike">
                <a:latin typeface="Arial"/>
              </a:rPr>
              <a:t>edit </a:t>
            </a:r>
            <a:r>
              <a:rPr b="0" lang="pt-BR" sz="2000" spc="-1" strike="noStrike">
                <a:latin typeface="Arial"/>
              </a:rPr>
              <a:t>the </a:t>
            </a:r>
            <a:r>
              <a:rPr b="0" lang="pt-BR" sz="2000" spc="-1" strike="noStrike">
                <a:latin typeface="Arial"/>
              </a:rPr>
              <a:t>note</a:t>
            </a:r>
            <a:r>
              <a:rPr b="0" lang="pt-BR" sz="2000" spc="-1" strike="noStrike">
                <a:latin typeface="Arial"/>
              </a:rPr>
              <a:t>s </a:t>
            </a:r>
            <a:r>
              <a:rPr b="0" lang="pt-BR" sz="2000" spc="-1" strike="noStrike">
                <a:latin typeface="Arial"/>
              </a:rPr>
              <a:t>form</a:t>
            </a:r>
            <a:r>
              <a:rPr b="0" lang="pt-BR" sz="2000" spc="-1" strike="noStrike">
                <a:latin typeface="Arial"/>
              </a:rPr>
              <a:t>at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307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pt-BR" sz="1400" spc="-1" strike="noStrike">
                <a:latin typeface="Times New Roman"/>
              </a:rPr>
              <a:t>&lt;header&gt;</a:t>
            </a:r>
            <a:endParaRPr b="0" lang="pt-BR" sz="1400" spc="-1" strike="noStrike">
              <a:latin typeface="Times New Roman"/>
            </a:endParaRPr>
          </a:p>
        </p:txBody>
      </p:sp>
      <p:sp>
        <p:nvSpPr>
          <p:cNvPr id="308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r>
              <a:rPr b="0" lang="pt-BR" sz="1400" spc="-1" strike="noStrike">
                <a:latin typeface="Times New Roman"/>
              </a:rPr>
              <a:t>&lt;date/time&gt;</a:t>
            </a:r>
            <a:endParaRPr b="0" lang="pt-BR" sz="1400" spc="-1" strike="noStrike">
              <a:latin typeface="Times New Roman"/>
            </a:endParaRPr>
          </a:p>
        </p:txBody>
      </p:sp>
      <p:sp>
        <p:nvSpPr>
          <p:cNvPr id="309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r>
              <a:rPr b="0" lang="pt-BR" sz="1400" spc="-1" strike="noStrike">
                <a:latin typeface="Times New Roman"/>
              </a:rPr>
              <a:t>&lt;footer&gt;</a:t>
            </a:r>
            <a:endParaRPr b="0" lang="pt-BR" sz="1400" spc="-1" strike="noStrike">
              <a:latin typeface="Times New Roman"/>
            </a:endParaRPr>
          </a:p>
        </p:txBody>
      </p:sp>
      <p:sp>
        <p:nvSpPr>
          <p:cNvPr id="310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 algn="r"/>
            <a:fld id="{181916A8-9505-47AD-A8C0-25CAF0BF9322}" type="slidenum">
              <a:rPr b="0" lang="pt-BR" sz="1400" spc="-1" strike="noStrike">
                <a:latin typeface="Times New Roman"/>
              </a:rPr>
              <a:t>&lt;number&gt;</a:t>
            </a:fld>
            <a:endParaRPr b="0" lang="pt-BR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25.xml.rels><?xml version="1.0" encoding="UTF-8"?>
<Relationships xmlns="http://schemas.openxmlformats.org/package/2006/relationships"><Relationship Id="rId1" Type="http://schemas.openxmlformats.org/officeDocument/2006/relationships/slide" Target="../slides/slide25.xml"/><Relationship Id="rId2" Type="http://schemas.openxmlformats.org/officeDocument/2006/relationships/notesMaster" Target="../notesMasters/notesMaster1.xml"/>
</Relationships>
</file>

<file path=ppt/notesSlides/_rels/notesSlide27.xml.rels><?xml version="1.0" encoding="UTF-8"?>
<Relationships xmlns="http://schemas.openxmlformats.org/package/2006/relationships"><Relationship Id="rId1" Type="http://schemas.openxmlformats.org/officeDocument/2006/relationships/slide" Target="../slides/slide27.xml"/><Relationship Id="rId2" Type="http://schemas.openxmlformats.org/officeDocument/2006/relationships/notesMaster" Target="../notesMasters/notesMaster1.xml"/>
</Relationships>
</file>

<file path=ppt/notesSlides/_rels/notesSlide28.xml.rels><?xml version="1.0" encoding="UTF-8"?>
<Relationships xmlns="http://schemas.openxmlformats.org/package/2006/relationships"><Relationship Id="rId1" Type="http://schemas.openxmlformats.org/officeDocument/2006/relationships/slide" Target="../slides/slide28.xml"/><Relationship Id="rId2" Type="http://schemas.openxmlformats.org/officeDocument/2006/relationships/notesMaster" Target="../notesMasters/notesMaster1.xml"/>
</Relationships>
</file>

<file path=ppt/notesSlides/_rels/notesSlide29.xml.rels><?xml version="1.0" encoding="UTF-8"?>
<Relationships xmlns="http://schemas.openxmlformats.org/package/2006/relationships"><Relationship Id="rId1" Type="http://schemas.openxmlformats.org/officeDocument/2006/relationships/slide" Target="../slides/slide29.xml"/><Relationship Id="rId2" Type="http://schemas.openxmlformats.org/officeDocument/2006/relationships/notesMaster" Target="../notesMasters/notesMaster1.xml"/>
</Relationships>
</file>

<file path=ppt/notesSlides/_rels/notesSlide30.xml.rels><?xml version="1.0" encoding="UTF-8"?>
<Relationships xmlns="http://schemas.openxmlformats.org/package/2006/relationships"><Relationship Id="rId1" Type="http://schemas.openxmlformats.org/officeDocument/2006/relationships/slide" Target="../slides/slide30.xml"/><Relationship Id="rId2" Type="http://schemas.openxmlformats.org/officeDocument/2006/relationships/notesMaster" Target="../notesMasters/notesMaster1.xml"/>
</Relationships>
</file>

<file path=ppt/notesSlides/_rels/notesSlide31.xml.rels><?xml version="1.0" encoding="UTF-8"?>
<Relationships xmlns="http://schemas.openxmlformats.org/package/2006/relationships"><Relationship Id="rId1" Type="http://schemas.openxmlformats.org/officeDocument/2006/relationships/slide" Target="../slides/slide31.xml"/><Relationship Id="rId2" Type="http://schemas.openxmlformats.org/officeDocument/2006/relationships/notesMaster" Target="../notesMasters/notesMaster1.xml"/>
</Relationships>
</file>

<file path=ppt/notesSlides/_rels/notesSlide34.xml.rels><?xml version="1.0" encoding="UTF-8"?>
<Relationships xmlns="http://schemas.openxmlformats.org/package/2006/relationships"><Relationship Id="rId1" Type="http://schemas.openxmlformats.org/officeDocument/2006/relationships/slide" Target="../slides/slide34.xml"/><Relationship Id="rId2" Type="http://schemas.openxmlformats.org/officeDocument/2006/relationships/notesMaster" Target="../notesMasters/notesMaster1.xml"/>
</Relationships>
</file>

<file path=ppt/notesSlides/_rels/notesSlide35.xml.rels><?xml version="1.0" encoding="UTF-8"?>
<Relationships xmlns="http://schemas.openxmlformats.org/package/2006/relationships"><Relationship Id="rId1" Type="http://schemas.openxmlformats.org/officeDocument/2006/relationships/slide" Target="../slides/slide35.xml"/><Relationship Id="rId2" Type="http://schemas.openxmlformats.org/officeDocument/2006/relationships/notesMaster" Target="../notesMasters/notesMaster1.xml"/>
</Relationships>
</file>

<file path=ppt/notesSlides/_rels/notesSlide36.xml.rels><?xml version="1.0" encoding="UTF-8"?>
<Relationships xmlns="http://schemas.openxmlformats.org/package/2006/relationships"><Relationship Id="rId1" Type="http://schemas.openxmlformats.org/officeDocument/2006/relationships/slide" Target="../slides/slide36.xml"/><Relationship Id="rId2" Type="http://schemas.openxmlformats.org/officeDocument/2006/relationships/notesMaster" Target="../notesMasters/notesMaster1.xml"/>
</Relationships>
</file>

<file path=ppt/notesSlides/_rels/notesSlide37.xml.rels><?xml version="1.0" encoding="UTF-8"?>
<Relationships xmlns="http://schemas.openxmlformats.org/package/2006/relationships"><Relationship Id="rId1" Type="http://schemas.openxmlformats.org/officeDocument/2006/relationships/slide" Target="../slides/slide37.xml"/><Relationship Id="rId2" Type="http://schemas.openxmlformats.org/officeDocument/2006/relationships/notesMaster" Target="../notesMasters/notesMaster1.xml"/>
</Relationships>
</file>

<file path=ppt/notesSlides/_rels/notesSlide38.xml.rels><?xml version="1.0" encoding="UTF-8"?>
<Relationships xmlns="http://schemas.openxmlformats.org/package/2006/relationships"><Relationship Id="rId1" Type="http://schemas.openxmlformats.org/officeDocument/2006/relationships/slide" Target="../slides/slide38.xml"/><Relationship Id="rId2" Type="http://schemas.openxmlformats.org/officeDocument/2006/relationships/notesMaster" Target="../notesMasters/notesMaster1.xml"/>
</Relationships>
</file>

<file path=ppt/notesSlides/_rels/notesSlide39.xml.rels><?xml version="1.0" encoding="UTF-8"?>
<Relationships xmlns="http://schemas.openxmlformats.org/package/2006/relationships"><Relationship Id="rId1" Type="http://schemas.openxmlformats.org/officeDocument/2006/relationships/slide" Target="../slides/slide39.xml"/><Relationship Id="rId2" Type="http://schemas.openxmlformats.org/officeDocument/2006/relationships/notesMaster" Target="../notesMasters/notesMaster1.xml"/>
</Relationships>
</file>

<file path=ppt/notesSlides/_rels/notesSlide40.xml.rels><?xml version="1.0" encoding="UTF-8"?>
<Relationships xmlns="http://schemas.openxmlformats.org/package/2006/relationships"><Relationship Id="rId1" Type="http://schemas.openxmlformats.org/officeDocument/2006/relationships/slide" Target="../slides/slide40.xml"/><Relationship Id="rId2" Type="http://schemas.openxmlformats.org/officeDocument/2006/relationships/notesMaster" Target="../notesMasters/notesMaster1.xml"/>
</Relationships>
</file>

<file path=ppt/notesSlides/_rels/notesSlide41.xml.rels><?xml version="1.0" encoding="UTF-8"?>
<Relationships xmlns="http://schemas.openxmlformats.org/package/2006/relationships"><Relationship Id="rId1" Type="http://schemas.openxmlformats.org/officeDocument/2006/relationships/slide" Target="../slides/slide41.xml"/><Relationship Id="rId2" Type="http://schemas.openxmlformats.org/officeDocument/2006/relationships/notesMaster" Target="../notesMasters/notesMaster1.xml"/>
</Relationships>
</file>

<file path=ppt/notesSlides/_rels/notesSlide42.xml.rels><?xml version="1.0" encoding="UTF-8"?>
<Relationships xmlns="http://schemas.openxmlformats.org/package/2006/relationships"><Relationship Id="rId1" Type="http://schemas.openxmlformats.org/officeDocument/2006/relationships/slide" Target="../slides/slide42.xml"/><Relationship Id="rId2" Type="http://schemas.openxmlformats.org/officeDocument/2006/relationships/notesMaster" Target="../notesMasters/notesMaster1.xml"/>
</Relationships>
</file>

<file path=ppt/notesSlides/_rels/notesSlide43.xml.rels><?xml version="1.0" encoding="UTF-8"?>
<Relationships xmlns="http://schemas.openxmlformats.org/package/2006/relationships"><Relationship Id="rId1" Type="http://schemas.openxmlformats.org/officeDocument/2006/relationships/slide" Target="../slides/slide43.xml"/><Relationship Id="rId2" Type="http://schemas.openxmlformats.org/officeDocument/2006/relationships/notesMaster" Target="../notesMasters/notesMaster1.xml"/>
</Relationships>
</file>

<file path=ppt/notesSlides/_rels/notesSlide44.xml.rels><?xml version="1.0" encoding="UTF-8"?>
<Relationships xmlns="http://schemas.openxmlformats.org/package/2006/relationships"><Relationship Id="rId1" Type="http://schemas.openxmlformats.org/officeDocument/2006/relationships/slide" Target="../slides/slide44.xml"/><Relationship Id="rId2" Type="http://schemas.openxmlformats.org/officeDocument/2006/relationships/notesMaster" Target="../notesMasters/notesMaster1.xml"/>
</Relationships>
</file>

<file path=ppt/notesSlides/_rels/notesSlide45.xml.rels><?xml version="1.0" encoding="UTF-8"?>
<Relationships xmlns="http://schemas.openxmlformats.org/package/2006/relationships"><Relationship Id="rId1" Type="http://schemas.openxmlformats.org/officeDocument/2006/relationships/slide" Target="../slides/slide45.xml"/><Relationship Id="rId2" Type="http://schemas.openxmlformats.org/officeDocument/2006/relationships/notesMaster" Target="../notesMasters/notesMaster1.xml"/>
</Relationships>
</file>

<file path=ppt/notesSlides/_rels/notesSlide46.xml.rels><?xml version="1.0" encoding="UTF-8"?>
<Relationships xmlns="http://schemas.openxmlformats.org/package/2006/relationships"><Relationship Id="rId1" Type="http://schemas.openxmlformats.org/officeDocument/2006/relationships/slide" Target="../slides/slide46.xml"/><Relationship Id="rId2" Type="http://schemas.openxmlformats.org/officeDocument/2006/relationships/notesMaster" Target="../notesMasters/notesMaster1.xml"/>
</Relationships>
</file>

<file path=ppt/notesSlides/_rels/notesSlide47.xml.rels><?xml version="1.0" encoding="UTF-8"?>
<Relationships xmlns="http://schemas.openxmlformats.org/package/2006/relationships"><Relationship Id="rId1" Type="http://schemas.openxmlformats.org/officeDocument/2006/relationships/slide" Target="../slides/slide47.xml"/><Relationship Id="rId2" Type="http://schemas.openxmlformats.org/officeDocument/2006/relationships/notesMaster" Target="../notesMasters/notesMaster1.xml"/>
</Relationships>
</file>

<file path=ppt/notesSlides/_rels/notesSlide50.xml.rels><?xml version="1.0" encoding="UTF-8"?>
<Relationships xmlns="http://schemas.openxmlformats.org/package/2006/relationships"><Relationship Id="rId1" Type="http://schemas.openxmlformats.org/officeDocument/2006/relationships/slide" Target="../slides/slide50.xml"/><Relationship Id="rId2" Type="http://schemas.openxmlformats.org/officeDocument/2006/relationships/notesMaster" Target="../notesMasters/notesMaster1.xml"/>
</Relationships>
</file>

<file path=ppt/notesSlides/_rels/notesSlide51.xml.rels><?xml version="1.0" encoding="UTF-8"?>
<Relationships xmlns="http://schemas.openxmlformats.org/package/2006/relationships"><Relationship Id="rId1" Type="http://schemas.openxmlformats.org/officeDocument/2006/relationships/slide" Target="../slides/slide51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notesSlide2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9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0560" cy="3427560"/>
          </a:xfrm>
          <a:prstGeom prst="rect">
            <a:avLst/>
          </a:prstGeom>
        </p:spPr>
      </p:sp>
      <p:sp>
        <p:nvSpPr>
          <p:cNvPr id="1570" name="PlaceHolder 2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7760" cy="411336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 marL="216000" indent="-214920">
              <a:lnSpc>
                <a:spcPct val="100000"/>
              </a:lnSpc>
            </a:pPr>
            <a:r>
              <a:rPr b="0" lang="pt-BR" sz="2000" spc="-1" strike="noStrike">
                <a:latin typeface="Arial"/>
              </a:rPr>
              <a:t>\hat{V}_\text{red} = \hat{p} \cdot \$2 + (1-\hat{p}) \cdot \$0 = \$1.5</a:t>
            </a:r>
            <a:endParaRPr b="0" lang="pt-BR" sz="2000" spc="-1" strike="noStrike">
              <a:latin typeface="Arial"/>
            </a:endParaRPr>
          </a:p>
        </p:txBody>
      </p:sp>
    </p:spTree>
  </p:cSld>
</p:notes>
</file>

<file path=ppt/notesSlides/notesSlide2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1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0560" cy="3427560"/>
          </a:xfrm>
          <a:prstGeom prst="rect">
            <a:avLst/>
          </a:prstGeom>
        </p:spPr>
      </p:sp>
      <p:sp>
        <p:nvSpPr>
          <p:cNvPr id="1572" name="PlaceHolder 2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7760" cy="411336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 marL="216000" indent="-214920">
              <a:lnSpc>
                <a:spcPct val="100000"/>
              </a:lnSpc>
            </a:pPr>
            <a:r>
              <a:rPr b="0" lang="pt-BR" sz="2000" spc="-1" strike="noStrike">
                <a:latin typeface="Arial"/>
              </a:rPr>
              <a:t>\hat{V}_\text{red} = \frac{15 \cdot \$2 + 5 \cdot \$0}{20} = \$1.5</a:t>
            </a:r>
            <a:endParaRPr b="0" lang="pt-BR" sz="2000" spc="-1" strike="noStrike">
              <a:latin typeface="Arial"/>
            </a:endParaRPr>
          </a:p>
        </p:txBody>
      </p:sp>
    </p:spTree>
  </p:cSld>
</p:notes>
</file>

<file path=ppt/notesSlides/notesSlide2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3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0560" cy="3427560"/>
          </a:xfrm>
          <a:prstGeom prst="rect">
            <a:avLst/>
          </a:prstGeom>
        </p:spPr>
      </p:sp>
      <p:sp>
        <p:nvSpPr>
          <p:cNvPr id="1574" name="PlaceHolder 2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7760" cy="411336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 marL="216000" indent="-214920">
              <a:lnSpc>
                <a:spcPct val="100000"/>
              </a:lnSpc>
            </a:pPr>
            <a:r>
              <a:rPr b="0" lang="pt-BR" sz="2000" spc="-1" strike="noStrike">
                <a:latin typeface="Arial"/>
              </a:rPr>
              <a:t>\pi^*(s) = \arg\max_a \biggl[\underset{Q^*(s,a)}{\underbrace{ R(s,a) + \gamma \sum_{s'} T(s,a,s') \times V^*(s') }}\biggr]</a:t>
            </a:r>
            <a:endParaRPr b="0" lang="pt-BR" sz="2000" spc="-1" strike="noStrike">
              <a:latin typeface="Arial"/>
            </a:endParaRPr>
          </a:p>
        </p:txBody>
      </p:sp>
    </p:spTree>
  </p:cSld>
</p:notes>
</file>

<file path=ppt/notesSlides/notesSlide2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5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0560" cy="3427560"/>
          </a:xfrm>
          <a:prstGeom prst="rect">
            <a:avLst/>
          </a:prstGeom>
        </p:spPr>
      </p:sp>
      <p:sp>
        <p:nvSpPr>
          <p:cNvPr id="1576" name="PlaceHolder 2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7760" cy="411336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 marL="216000" indent="-214920">
              <a:lnSpc>
                <a:spcPct val="100000"/>
              </a:lnSpc>
            </a:pPr>
            <a:r>
              <a:rPr b="0" lang="pt-BR" sz="2000" spc="-1" strike="noStrike">
                <a:latin typeface="Arial"/>
              </a:rPr>
              <a:t>Q^*(s,a) = R(s,a) + \gamma \sum_{s'} T(s,a,s') \times \max_{a'} Q^*(s',a') </a:t>
            </a:r>
            <a:endParaRPr b="0" lang="pt-BR" sz="2000" spc="-1" strike="noStrike">
              <a:latin typeface="Arial"/>
            </a:endParaRPr>
          </a:p>
        </p:txBody>
      </p:sp>
    </p:spTree>
  </p:cSld>
</p:notes>
</file>

<file path=ppt/notesSlides/notesSlide3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7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0560" cy="3427560"/>
          </a:xfrm>
          <a:prstGeom prst="rect">
            <a:avLst/>
          </a:prstGeom>
        </p:spPr>
      </p:sp>
      <p:sp>
        <p:nvSpPr>
          <p:cNvPr id="1578" name="PlaceHolder 2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7760" cy="411336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 marL="216000" indent="-214920">
              <a:lnSpc>
                <a:spcPct val="100000"/>
              </a:lnSpc>
            </a:pPr>
            <a:r>
              <a:rPr b="0" lang="pt-BR" sz="2000" spc="-1" strike="noStrike">
                <a:latin typeface="Arial"/>
              </a:rPr>
              <a:t>Q_{k+1}(s,a) \approx R(s,a) + \gamma \sum_{s'} T(s,a,s') \max_{a’}Q_k(s’,a')</a:t>
            </a:r>
            <a:endParaRPr b="0" lang="pt-BR" sz="20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</a:pPr>
            <a:r>
              <a:rPr b="0" lang="pt-BR" sz="2000" spc="-1" strike="noStrike">
                <a:latin typeface="Arial"/>
              </a:rPr>
              <a:t>Q_{k+1}(s,a) \approx R(s,a) + \sum_{t=1}^k \gamma^t R(s_t,a_t)</a:t>
            </a:r>
            <a:endParaRPr b="0" lang="pt-BR" sz="2000" spc="-1" strike="noStrike">
              <a:latin typeface="Arial"/>
            </a:endParaRPr>
          </a:p>
        </p:txBody>
      </p:sp>
    </p:spTree>
  </p:cSld>
</p:notes>
</file>

<file path=ppt/notesSlides/notesSlide3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9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0560" cy="3427560"/>
          </a:xfrm>
          <a:prstGeom prst="rect">
            <a:avLst/>
          </a:prstGeom>
        </p:spPr>
      </p:sp>
      <p:sp>
        <p:nvSpPr>
          <p:cNvPr id="1580" name="PlaceHolder 2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7760" cy="411336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 marL="216000" indent="-214920">
              <a:lnSpc>
                <a:spcPct val="100000"/>
              </a:lnSpc>
            </a:pPr>
            <a:r>
              <a:rPr b="0" lang="pt-BR" sz="2000" spc="-1" strike="noStrike">
                <a:latin typeface="Arial"/>
              </a:rPr>
              <a:t>Q_{k+1}(s,a) &amp;= (1-\alpha)Q_k(s,a) + \alpha\left[ R(s,a) + \gamma \max_{a'} Q_k(s',a') \right]\\</a:t>
            </a:r>
            <a:endParaRPr b="0" lang="pt-BR" sz="20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</a:pPr>
            <a:r>
              <a:rPr b="0" lang="pt-BR" sz="2000" spc="-1" strike="noStrike">
                <a:latin typeface="Arial"/>
              </a:rPr>
              <a:t>&amp;= Q_k(s,a) + \alpha \left[ R(s,a) + \gamma \max_{a'}Q_k(s',a') - Q_k(s,a)\right]</a:t>
            </a:r>
            <a:endParaRPr b="0" lang="pt-BR" sz="2000" spc="-1" strike="noStrike">
              <a:latin typeface="Arial"/>
            </a:endParaRPr>
          </a:p>
        </p:txBody>
      </p:sp>
    </p:spTree>
  </p:cSld>
</p:notes>
</file>

<file path=ppt/notesSlides/notesSlide3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1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0560" cy="3427560"/>
          </a:xfrm>
          <a:prstGeom prst="rect">
            <a:avLst/>
          </a:prstGeom>
        </p:spPr>
      </p:sp>
      <p:sp>
        <p:nvSpPr>
          <p:cNvPr id="1582" name="PlaceHolder 2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7760" cy="411336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 marL="216000" indent="-214920">
              <a:lnSpc>
                <a:spcPct val="100000"/>
              </a:lnSpc>
            </a:pPr>
            <a:r>
              <a:rPr b="0" lang="pt-BR" sz="2000" spc="-1" strike="noStrike">
                <a:latin typeface="Arial"/>
              </a:rPr>
              <a:t>Q(s,a) \gets (1-\alpha)Q(s,a) + \alpha\left[ R(s,a) + \gamma \max_{a'} Q(s',a') \right]</a:t>
            </a:r>
            <a:endParaRPr b="0" lang="pt-BR" sz="2000" spc="-1" strike="noStrike">
              <a:latin typeface="Arial"/>
            </a:endParaRPr>
          </a:p>
        </p:txBody>
      </p:sp>
    </p:spTree>
  </p:cSld>
</p:notes>
</file>

<file path=ppt/notesSlides/notesSlide3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3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0560" cy="3427560"/>
          </a:xfrm>
          <a:prstGeom prst="rect">
            <a:avLst/>
          </a:prstGeom>
        </p:spPr>
      </p:sp>
      <p:sp>
        <p:nvSpPr>
          <p:cNvPr id="1584" name="PlaceHolder 2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7760" cy="411336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 marL="216000" indent="-214920">
              <a:lnSpc>
                <a:spcPct val="100000"/>
              </a:lnSpc>
            </a:pPr>
            <a:r>
              <a:rPr b="0" lang="pt-BR" sz="2000" spc="-1" strike="noStrike">
                <a:latin typeface="Arial"/>
              </a:rPr>
              <a:t>Q(s,a) \gets (1-\alpha)Q(s,a) + \alpha\left[ R(s,a) + \gamma \max_{a'} Q(s',a') \right]</a:t>
            </a:r>
            <a:endParaRPr b="0" lang="pt-BR" sz="2000" spc="-1" strike="noStrike">
              <a:latin typeface="Arial"/>
            </a:endParaRPr>
          </a:p>
        </p:txBody>
      </p:sp>
    </p:spTree>
  </p:cSld>
</p:notes>
</file>

<file path=ppt/notesSlides/notesSlide3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5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0560" cy="3427560"/>
          </a:xfrm>
          <a:prstGeom prst="rect">
            <a:avLst/>
          </a:prstGeom>
        </p:spPr>
      </p:sp>
      <p:sp>
        <p:nvSpPr>
          <p:cNvPr id="1586" name="PlaceHolder 2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7760" cy="411336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 marL="216000" indent="-214920">
              <a:lnSpc>
                <a:spcPct val="100000"/>
              </a:lnSpc>
            </a:pPr>
            <a:r>
              <a:rPr b="0" lang="pt-BR" sz="2000" spc="-1" strike="noStrike">
                <a:latin typeface="Arial"/>
              </a:rPr>
              <a:t>Q(s,a) \gets (1-\alpha)Q(s,a) + \alpha\left[ R(s,a) + \gamma \max_{a'} Q(s',a') \right]</a:t>
            </a:r>
            <a:endParaRPr b="0" lang="pt-BR" sz="2000" spc="-1" strike="noStrike">
              <a:latin typeface="Arial"/>
            </a:endParaRPr>
          </a:p>
        </p:txBody>
      </p:sp>
    </p:spTree>
  </p:cSld>
</p:notes>
</file>

<file path=ppt/notesSlides/notesSlide3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0560" cy="3427560"/>
          </a:xfrm>
          <a:prstGeom prst="rect">
            <a:avLst/>
          </a:prstGeom>
        </p:spPr>
      </p:sp>
      <p:sp>
        <p:nvSpPr>
          <p:cNvPr id="1588" name="PlaceHolder 2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7760" cy="411336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 marL="216000" indent="-214920">
              <a:lnSpc>
                <a:spcPct val="100000"/>
              </a:lnSpc>
            </a:pPr>
            <a:r>
              <a:rPr b="0" lang="pt-BR" sz="2000" spc="-1" strike="noStrike">
                <a:latin typeface="Arial"/>
              </a:rPr>
              <a:t>Q(s,a) \gets (1-\alpha)Q(s,a) + \alpha\left[ R(s,a) + \gamma \max_{a'} Q(s',a') \right]</a:t>
            </a:r>
            <a:endParaRPr b="0" lang="pt-BR" sz="2000" spc="-1" strike="noStrike">
              <a:latin typeface="Arial"/>
            </a:endParaRPr>
          </a:p>
        </p:txBody>
      </p:sp>
    </p:spTree>
  </p:cSld>
</p:notes>
</file>

<file path=ppt/notesSlides/notesSlide3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9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0560" cy="3427560"/>
          </a:xfrm>
          <a:prstGeom prst="rect">
            <a:avLst/>
          </a:prstGeom>
        </p:spPr>
      </p:sp>
      <p:sp>
        <p:nvSpPr>
          <p:cNvPr id="1590" name="PlaceHolder 2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7760" cy="411336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 marL="216000" indent="-214920">
              <a:lnSpc>
                <a:spcPct val="100000"/>
              </a:lnSpc>
            </a:pPr>
            <a:r>
              <a:rPr b="0" lang="pt-BR" sz="2000" spc="-1" strike="noStrike">
                <a:latin typeface="Arial"/>
              </a:rPr>
              <a:t>Q(s,a) \gets (1-\alpha)Q(s,a) + \alpha\left[ R(s,a) + \gamma \max_{a'} Q(s',a') \right]</a:t>
            </a:r>
            <a:endParaRPr b="0" lang="pt-BR" sz="2000" spc="-1" strike="noStrike">
              <a:latin typeface="Arial"/>
            </a:endParaRPr>
          </a:p>
        </p:txBody>
      </p:sp>
    </p:spTree>
  </p:cSld>
</p:notes>
</file>

<file path=ppt/notesSlides/notesSlide3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1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0560" cy="3427560"/>
          </a:xfrm>
          <a:prstGeom prst="rect">
            <a:avLst/>
          </a:prstGeom>
        </p:spPr>
      </p:sp>
      <p:sp>
        <p:nvSpPr>
          <p:cNvPr id="1592" name="PlaceHolder 2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7760" cy="411336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 marL="216000" indent="-214920">
              <a:lnSpc>
                <a:spcPct val="100000"/>
              </a:lnSpc>
            </a:pPr>
            <a:r>
              <a:rPr b="0" lang="pt-BR" sz="2000" spc="-1" strike="noStrike">
                <a:latin typeface="Arial"/>
              </a:rPr>
              <a:t>Q(s,a) \gets (1-\alpha)Q(s,a) + \alpha\left[ R(s,a) + \gamma \max_{a'} Q(s',a') \right]</a:t>
            </a:r>
            <a:endParaRPr b="0" lang="pt-BR" sz="2000" spc="-1" strike="noStrike">
              <a:latin typeface="Arial"/>
            </a:endParaRPr>
          </a:p>
        </p:txBody>
      </p:sp>
    </p:spTree>
  </p:cSld>
</p:notes>
</file>

<file path=ppt/notesSlides/notesSlide4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0560" cy="3427560"/>
          </a:xfrm>
          <a:prstGeom prst="rect">
            <a:avLst/>
          </a:prstGeom>
        </p:spPr>
      </p:sp>
      <p:sp>
        <p:nvSpPr>
          <p:cNvPr id="1594" name="PlaceHolder 2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7760" cy="411336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 marL="216000" indent="-214920">
              <a:lnSpc>
                <a:spcPct val="100000"/>
              </a:lnSpc>
            </a:pPr>
            <a:r>
              <a:rPr b="0" lang="pt-BR" sz="2000" spc="-1" strike="noStrike">
                <a:latin typeface="Arial"/>
              </a:rPr>
              <a:t>Q(s,a) \gets (1-\alpha)Q(s,a) + \alpha\left[ R(s,a) + \gamma \max_{a'} Q(s',a') \right]</a:t>
            </a:r>
            <a:endParaRPr b="0" lang="pt-BR" sz="2000" spc="-1" strike="noStrike">
              <a:latin typeface="Arial"/>
            </a:endParaRPr>
          </a:p>
        </p:txBody>
      </p:sp>
    </p:spTree>
  </p:cSld>
</p:notes>
</file>

<file path=ppt/notesSlides/notesSlide4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5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0560" cy="3427560"/>
          </a:xfrm>
          <a:prstGeom prst="rect">
            <a:avLst/>
          </a:prstGeom>
        </p:spPr>
      </p:sp>
      <p:sp>
        <p:nvSpPr>
          <p:cNvPr id="1596" name="PlaceHolder 2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7760" cy="411336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 marL="216000" indent="-214920">
              <a:lnSpc>
                <a:spcPct val="100000"/>
              </a:lnSpc>
            </a:pPr>
            <a:r>
              <a:rPr b="0" lang="pt-BR" sz="2000" spc="-1" strike="noStrike">
                <a:latin typeface="Arial"/>
              </a:rPr>
              <a:t>Q(s,a) \gets (1-\alpha)Q(s,a) + \alpha\left[ R(s,a) + \gamma \max_{a'} Q(s',a') \right]</a:t>
            </a:r>
            <a:endParaRPr b="0" lang="pt-BR" sz="2000" spc="-1" strike="noStrike">
              <a:latin typeface="Arial"/>
            </a:endParaRPr>
          </a:p>
        </p:txBody>
      </p:sp>
    </p:spTree>
  </p:cSld>
</p:notes>
</file>

<file path=ppt/notesSlides/notesSlide4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0560" cy="3427560"/>
          </a:xfrm>
          <a:prstGeom prst="rect">
            <a:avLst/>
          </a:prstGeom>
        </p:spPr>
      </p:sp>
      <p:sp>
        <p:nvSpPr>
          <p:cNvPr id="1598" name="PlaceHolder 2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7760" cy="411336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 marL="216000" indent="-214920">
              <a:lnSpc>
                <a:spcPct val="100000"/>
              </a:lnSpc>
            </a:pPr>
            <a:r>
              <a:rPr b="0" lang="pt-BR" sz="2000" spc="-1" strike="noStrike">
                <a:latin typeface="Arial"/>
              </a:rPr>
              <a:t>Q(s,a) \gets (1-\alpha)Q(s,a) + \alpha\left[ R(s,a) + \gamma \max_{a'} Q(s',a') \right]</a:t>
            </a:r>
            <a:endParaRPr b="0" lang="pt-BR" sz="2000" spc="-1" strike="noStrike">
              <a:latin typeface="Arial"/>
            </a:endParaRPr>
          </a:p>
        </p:txBody>
      </p:sp>
    </p:spTree>
  </p:cSld>
</p:notes>
</file>

<file path=ppt/notesSlides/notesSlide4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0560" cy="3427560"/>
          </a:xfrm>
          <a:prstGeom prst="rect">
            <a:avLst/>
          </a:prstGeom>
        </p:spPr>
      </p:sp>
      <p:sp>
        <p:nvSpPr>
          <p:cNvPr id="1600" name="PlaceHolder 2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7760" cy="411336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 marL="216000" indent="-214920">
              <a:lnSpc>
                <a:spcPct val="100000"/>
              </a:lnSpc>
            </a:pPr>
            <a:r>
              <a:rPr b="0" lang="pt-BR" sz="2000" spc="-1" strike="noStrike">
                <a:latin typeface="Arial"/>
              </a:rPr>
              <a:t>Q(s,a) \gets (1-\alpha)Q(s,a) + \alpha\left[ R(s,a) + \gamma \max_{a'} Q(s',a') \right]</a:t>
            </a:r>
            <a:endParaRPr b="0" lang="pt-BR" sz="2000" spc="-1" strike="noStrike">
              <a:latin typeface="Arial"/>
            </a:endParaRPr>
          </a:p>
        </p:txBody>
      </p:sp>
    </p:spTree>
  </p:cSld>
</p:notes>
</file>

<file path=ppt/notesSlides/notesSlide4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1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0560" cy="3427560"/>
          </a:xfrm>
          <a:prstGeom prst="rect">
            <a:avLst/>
          </a:prstGeom>
        </p:spPr>
      </p:sp>
      <p:sp>
        <p:nvSpPr>
          <p:cNvPr id="1602" name="PlaceHolder 2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7760" cy="411336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 marL="216000" indent="-214920">
              <a:lnSpc>
                <a:spcPct val="100000"/>
              </a:lnSpc>
            </a:pPr>
            <a:r>
              <a:rPr b="0" lang="pt-BR" sz="2000" spc="-1" strike="noStrike">
                <a:latin typeface="Arial"/>
              </a:rPr>
              <a:t>Q(s,a) \gets (1-\alpha)Q(s,a) + \alpha\left[ R(s,a) + \gamma \max_{a'} Q(s',a') \right]</a:t>
            </a:r>
            <a:endParaRPr b="0" lang="pt-BR" sz="2000" spc="-1" strike="noStrike">
              <a:latin typeface="Arial"/>
            </a:endParaRPr>
          </a:p>
        </p:txBody>
      </p:sp>
    </p:spTree>
  </p:cSld>
</p:notes>
</file>

<file path=ppt/notesSlides/notesSlide4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3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0560" cy="3427560"/>
          </a:xfrm>
          <a:prstGeom prst="rect">
            <a:avLst/>
          </a:prstGeom>
        </p:spPr>
      </p:sp>
      <p:sp>
        <p:nvSpPr>
          <p:cNvPr id="1604" name="PlaceHolder 2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7760" cy="411336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 marL="216000" indent="-214920">
              <a:lnSpc>
                <a:spcPct val="100000"/>
              </a:lnSpc>
            </a:pPr>
            <a:r>
              <a:rPr b="0" lang="pt-BR" sz="2000" spc="-1" strike="noStrike">
                <a:latin typeface="Arial"/>
              </a:rPr>
              <a:t>Q(s,a) \gets (1-\alpha)Q(s,a) + \alpha\left[ R(s,a) + \gamma \max_{a'} Q(s',a') \right]</a:t>
            </a:r>
            <a:endParaRPr b="0" lang="pt-BR" sz="2000" spc="-1" strike="noStrike">
              <a:latin typeface="Arial"/>
            </a:endParaRPr>
          </a:p>
        </p:txBody>
      </p:sp>
    </p:spTree>
  </p:cSld>
</p:notes>
</file>

<file path=ppt/notesSlides/notesSlide4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5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0560" cy="3427560"/>
          </a:xfrm>
          <a:prstGeom prst="rect">
            <a:avLst/>
          </a:prstGeom>
        </p:spPr>
      </p:sp>
      <p:sp>
        <p:nvSpPr>
          <p:cNvPr id="1606" name="PlaceHolder 2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7760" cy="411336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 marL="216000" indent="-214920">
              <a:lnSpc>
                <a:spcPct val="100000"/>
              </a:lnSpc>
            </a:pPr>
            <a:r>
              <a:rPr b="0" lang="pt-BR" sz="2000" spc="-1" strike="noStrike">
                <a:latin typeface="Arial"/>
              </a:rPr>
              <a:t>Q(s,a) \gets (1-\alpha)Q(s,a) + \alpha\left[ R(s,a) + \gamma \max_{a'} Q(s',a') \right]</a:t>
            </a:r>
            <a:endParaRPr b="0" lang="pt-BR" sz="2000" spc="-1" strike="noStrike">
              <a:latin typeface="Arial"/>
            </a:endParaRPr>
          </a:p>
        </p:txBody>
      </p:sp>
    </p:spTree>
  </p:cSld>
</p:notes>
</file>

<file path=ppt/notesSlides/notesSlide4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0560" cy="3427560"/>
          </a:xfrm>
          <a:prstGeom prst="rect">
            <a:avLst/>
          </a:prstGeom>
        </p:spPr>
      </p:sp>
      <p:sp>
        <p:nvSpPr>
          <p:cNvPr id="1608" name="PlaceHolder 2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7760" cy="411336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 marL="216000" indent="-214920">
              <a:lnSpc>
                <a:spcPct val="100000"/>
              </a:lnSpc>
            </a:pPr>
            <a:r>
              <a:rPr b="0" lang="pt-BR" sz="2000" spc="-1" strike="noStrike">
                <a:latin typeface="Arial"/>
              </a:rPr>
              <a:t>Q = 5/2 + 1/2*(10 + 5) = 2.5 + 7.5 = 10</a:t>
            </a:r>
            <a:endParaRPr b="0" lang="pt-BR" sz="2000" spc="-1" strike="noStrike">
              <a:latin typeface="Arial"/>
            </a:endParaRPr>
          </a:p>
        </p:txBody>
      </p:sp>
    </p:spTree>
  </p:cSld>
</p:notes>
</file>

<file path=ppt/notesSlides/notesSlide5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9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0560" cy="3427560"/>
          </a:xfrm>
          <a:prstGeom prst="rect">
            <a:avLst/>
          </a:prstGeom>
        </p:spPr>
      </p:sp>
      <p:sp>
        <p:nvSpPr>
          <p:cNvPr id="1610" name="PlaceHolder 2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7760" cy="411336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 marL="216000" indent="-214920">
              <a:lnSpc>
                <a:spcPct val="100000"/>
              </a:lnSpc>
            </a:pPr>
            <a:r>
              <a:rPr b="0" lang="pt-BR" sz="2000" spc="-1" strike="noStrike">
                <a:latin typeface="Arial"/>
              </a:rPr>
              <a:t>Q_1(s,a) &amp;= R(s,a) + \gamma \max_{a'} Q(s_1',a')\\</a:t>
            </a:r>
            <a:endParaRPr b="0" lang="pt-BR" sz="20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</a:pPr>
            <a:r>
              <a:rPr b="0" lang="pt-BR" sz="2000" spc="-1" strike="noStrike">
                <a:latin typeface="Arial"/>
              </a:rPr>
              <a:t>Q_2(s,a) &amp;= R(s,a) + \gamma \max_{a'} Q(s_2',a')\\</a:t>
            </a:r>
            <a:endParaRPr b="0" lang="pt-BR" sz="20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</a:pPr>
            <a:r>
              <a:rPr b="0" lang="pt-BR" sz="2000" spc="-1" strike="noStrike">
                <a:latin typeface="Arial"/>
              </a:rPr>
              <a:t>Q_3(s,a) &amp;= R(s,a) + \gamma \max_{a'} Q(s_3',a')\\</a:t>
            </a:r>
            <a:endParaRPr b="0" lang="pt-BR" sz="20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</a:pPr>
            <a:r>
              <a:rPr b="0" lang="pt-BR" sz="2000" spc="-1" strike="noStrike">
                <a:latin typeface="Arial"/>
              </a:rPr>
              <a:t> </a:t>
            </a:r>
            <a:r>
              <a:rPr b="0" lang="pt-BR" sz="2000" spc="-1" strike="noStrike">
                <a:latin typeface="Arial"/>
              </a:rPr>
              <a:t>&amp;\; \vdots\\</a:t>
            </a:r>
            <a:endParaRPr b="0" lang="pt-BR" sz="20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</a:pPr>
            <a:r>
              <a:rPr b="0" lang="pt-BR" sz="2000" spc="-1" strike="noStrike">
                <a:latin typeface="Arial"/>
              </a:rPr>
              <a:t>Q_n(s,a) &amp;= R(s,a) + \gamma \max_{a'} Q(s_n’,a')</a:t>
            </a:r>
            <a:endParaRPr b="0" lang="pt-BR" sz="20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</a:pPr>
            <a:endParaRPr b="0" lang="pt-BR" sz="20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</a:pPr>
            <a:r>
              <a:rPr b="0" lang="pt-BR" sz="2000" spc="-1" strike="noStrike">
                <a:latin typeface="Arial"/>
              </a:rPr>
              <a:t>\frac{1}{n}\sum_{k=1}^n Q_k(s,a) \approx R(s,a) + \sum_{s'} \left[ T(s,a,s') \times \gamma \max_{a'} Q(s',a')\right]</a:t>
            </a:r>
            <a:endParaRPr b="0" lang="pt-BR" sz="2000" spc="-1" strike="noStrike">
              <a:latin typeface="Arial"/>
            </a:endParaRPr>
          </a:p>
        </p:txBody>
      </p:sp>
    </p:spTree>
  </p:cSld>
</p:notes>
</file>

<file path=ppt/notesSlides/notesSlide5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1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0560" cy="3427560"/>
          </a:xfrm>
          <a:prstGeom prst="rect">
            <a:avLst/>
          </a:prstGeom>
        </p:spPr>
      </p:sp>
      <p:sp>
        <p:nvSpPr>
          <p:cNvPr id="1612" name="PlaceHolder 2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7760" cy="411336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 marL="216000" indent="-214920">
              <a:lnSpc>
                <a:spcPct val="100000"/>
              </a:lnSpc>
            </a:pPr>
            <a:r>
              <a:rPr b="0" lang="pt-BR" sz="2000" spc="-1" strike="noStrike">
                <a:latin typeface="Arial"/>
              </a:rPr>
              <a:t>\frac{1}{n}\sum_{k=1}^n Q_k(s,a) &amp;= \frac{n-1}{n}\sum_{i=1}^{n-1} Q_k(s,a) + \frac{1}{n} Q_n(s,a)\\</a:t>
            </a:r>
            <a:endParaRPr b="0" lang="pt-BR" sz="20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</a:pPr>
            <a:r>
              <a:rPr b="0" lang="pt-BR" sz="2000" spc="-1" strike="noStrike">
                <a:latin typeface="Arial"/>
              </a:rPr>
              <a:t>\\</a:t>
            </a:r>
            <a:endParaRPr b="0" lang="pt-BR" sz="20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</a:pPr>
            <a:r>
              <a:rPr b="0" lang="pt-BR" sz="2000" spc="-1" strike="noStrike">
                <a:latin typeface="Arial"/>
              </a:rPr>
              <a:t>Q(s,a) &amp;\gets (1-\alpha) Q(s,a) + \alpha Q_n(s,a)</a:t>
            </a:r>
            <a:endParaRPr b="0" lang="pt-BR" sz="20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</a:pPr>
            <a:endParaRPr b="0" lang="pt-BR" sz="20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</a:pPr>
            <a:r>
              <a:rPr b="0" lang="pt-BR" sz="2000" spc="-1" strike="noStrike">
                <a:latin typeface="Arial"/>
              </a:rPr>
              <a:t>{\color[rgb]{0.690808,0.000000,0.014206}\underset{R(s,a) + \gamma\max_{a'} Q(s,a)}{\underbrace{\phantom{Q’(s,a)}}}}</a:t>
            </a:r>
            <a:endParaRPr b="0" lang="pt-BR" sz="2000" spc="-1" strike="noStrike">
              <a:latin typeface="Arial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3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0560" cy="3427560"/>
          </a:xfrm>
          <a:prstGeom prst="rect">
            <a:avLst/>
          </a:prstGeom>
        </p:spPr>
      </p:sp>
      <p:sp>
        <p:nvSpPr>
          <p:cNvPr id="1564" name="PlaceHolder 2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7760" cy="411336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 marL="216000" indent="-214920">
              <a:lnSpc>
                <a:spcPct val="100000"/>
              </a:lnSpc>
            </a:pPr>
            <a:r>
              <a:rPr b="0" lang="pt-BR" sz="2000" spc="-1" strike="noStrike">
                <a:latin typeface="Arial"/>
              </a:rPr>
              <a:t>V_\pi(s) &amp;= E\left( \sum_{t=0} \gamma^t R(S_t,\pi(s)) \biggm\vert S_0 = s \right) \\</a:t>
            </a:r>
            <a:endParaRPr b="0" lang="pt-BR" sz="20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</a:pPr>
            <a:r>
              <a:rPr b="0" lang="pt-BR" sz="2000" spc="-1" strike="noStrike">
                <a:latin typeface="Arial"/>
              </a:rPr>
              <a:t>&amp; = R(s,\pi(s)) + \gamma \sum_{s'} T(s,\pi(s),s’) \times V_\pi(s’)</a:t>
            </a:r>
            <a:endParaRPr b="0" lang="pt-BR" sz="20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</a:pPr>
            <a:endParaRPr b="0" lang="pt-BR" sz="20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</a:pPr>
            <a:r>
              <a:rPr b="0" lang="pt-BR" sz="2000" spc="-1" strike="noStrike">
                <a:latin typeface="Arial"/>
              </a:rPr>
              <a:t>V^*(s) = \max_a \left[ R(s,a) + \gamma\sum_{s’} T(s,a,s’)V^*(s') \right]</a:t>
            </a:r>
            <a:endParaRPr b="0" lang="pt-BR" sz="2000" spc="-1" strike="noStrike">
              <a:latin typeface="Arial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5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0560" cy="3427560"/>
          </a:xfrm>
          <a:prstGeom prst="rect">
            <a:avLst/>
          </a:prstGeom>
        </p:spPr>
      </p:sp>
      <p:sp>
        <p:nvSpPr>
          <p:cNvPr id="1566" name="PlaceHolder 2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7760" cy="411336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 marL="216000" indent="-214920">
              <a:lnSpc>
                <a:spcPct val="100000"/>
              </a:lnSpc>
            </a:pPr>
            <a:r>
              <a:rPr b="0" lang="pt-BR" sz="2000" spc="-1" strike="noStrike">
                <a:latin typeface="Arial"/>
              </a:rPr>
              <a:t>V_{k+1}(s) &amp;= E\left( \sum_{t=0}^{k} \gamma^t R(S_t,\pi(s)) \biggm\vert S_0 = s \right) \\</a:t>
            </a:r>
            <a:endParaRPr b="0" lang="pt-BR" sz="20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</a:pPr>
            <a:r>
              <a:rPr b="0" lang="pt-BR" sz="2000" spc="-1" strike="noStrike">
                <a:latin typeface="Arial"/>
              </a:rPr>
              <a:t>&amp; = \max_a \left[ R(s,\pi(s)) + \gamma \sum_{s'} T(s,\pi(s),s’) \times V_{k}(s') \right]\\</a:t>
            </a:r>
            <a:endParaRPr b="0" lang="pt-BR" sz="20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</a:pPr>
            <a:r>
              <a:rPr b="0" lang="pt-BR" sz="2000" spc="-1" strike="noStrike">
                <a:latin typeface="Arial"/>
              </a:rPr>
              <a:t>&amp; = \max_a Q_{k+1}(s,a)</a:t>
            </a:r>
            <a:endParaRPr b="0" lang="pt-BR" sz="2000" spc="-1" strike="noStrike">
              <a:latin typeface="Arial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7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0560" cy="3427560"/>
          </a:xfrm>
          <a:prstGeom prst="rect">
            <a:avLst/>
          </a:prstGeom>
        </p:spPr>
      </p:sp>
      <p:sp>
        <p:nvSpPr>
          <p:cNvPr id="1568" name="PlaceHolder 2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7760" cy="411336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 marL="216000" indent="-214920">
              <a:lnSpc>
                <a:spcPct val="100000"/>
              </a:lnSpc>
            </a:pPr>
            <a:r>
              <a:rPr b="0" lang="pt-BR" sz="2000" spc="-1" strike="noStrike">
                <a:latin typeface="Arial"/>
              </a:rPr>
              <a:t>\pi^*(s) = \arg\max_a \left[ R(s,a) + \gamma \sum_{s'} T(s,a,s') \times V^*(s') \right]</a:t>
            </a:r>
            <a:endParaRPr b="0" lang="pt-BR" sz="20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1170360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650160" y="5236560"/>
            <a:ext cx="1170360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6647040" y="228204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650160" y="523656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 type="body"/>
          </p:nvPr>
        </p:nvSpPr>
        <p:spPr>
          <a:xfrm>
            <a:off x="6647040" y="523656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376848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4607280" y="2282040"/>
            <a:ext cx="376848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8564760" y="2282040"/>
            <a:ext cx="376848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 type="body"/>
          </p:nvPr>
        </p:nvSpPr>
        <p:spPr>
          <a:xfrm>
            <a:off x="650160" y="5236560"/>
            <a:ext cx="376848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 type="body"/>
          </p:nvPr>
        </p:nvSpPr>
        <p:spPr>
          <a:xfrm>
            <a:off x="4607280" y="5236560"/>
            <a:ext cx="376848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 type="body"/>
          </p:nvPr>
        </p:nvSpPr>
        <p:spPr>
          <a:xfrm>
            <a:off x="8564760" y="5236560"/>
            <a:ext cx="376848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subTitle"/>
          </p:nvPr>
        </p:nvSpPr>
        <p:spPr>
          <a:xfrm>
            <a:off x="650160" y="2282040"/>
            <a:ext cx="11703600" cy="5656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11703600" cy="5656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5711040" cy="5656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47" name="PlaceHolder 3"/>
          <p:cNvSpPr>
            <a:spLocks noGrp="1"/>
          </p:cNvSpPr>
          <p:nvPr>
            <p:ph type="body"/>
          </p:nvPr>
        </p:nvSpPr>
        <p:spPr>
          <a:xfrm>
            <a:off x="6647040" y="2282040"/>
            <a:ext cx="5711040" cy="5656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subTitle"/>
          </p:nvPr>
        </p:nvSpPr>
        <p:spPr>
          <a:xfrm>
            <a:off x="650160" y="389160"/>
            <a:ext cx="11703600" cy="75492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6647040" y="2282040"/>
            <a:ext cx="5711040" cy="5656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53" name="PlaceHolder 4"/>
          <p:cNvSpPr>
            <a:spLocks noGrp="1"/>
          </p:cNvSpPr>
          <p:nvPr>
            <p:ph type="body"/>
          </p:nvPr>
        </p:nvSpPr>
        <p:spPr>
          <a:xfrm>
            <a:off x="650160" y="523656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650160" y="2282040"/>
            <a:ext cx="11703600" cy="5656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5711040" cy="5656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 type="body"/>
          </p:nvPr>
        </p:nvSpPr>
        <p:spPr>
          <a:xfrm>
            <a:off x="6647040" y="228204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57" name="PlaceHolder 4"/>
          <p:cNvSpPr>
            <a:spLocks noGrp="1"/>
          </p:cNvSpPr>
          <p:nvPr>
            <p:ph type="body"/>
          </p:nvPr>
        </p:nvSpPr>
        <p:spPr>
          <a:xfrm>
            <a:off x="6647040" y="523656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 type="body"/>
          </p:nvPr>
        </p:nvSpPr>
        <p:spPr>
          <a:xfrm>
            <a:off x="6647040" y="228204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 type="body"/>
          </p:nvPr>
        </p:nvSpPr>
        <p:spPr>
          <a:xfrm>
            <a:off x="650160" y="5236560"/>
            <a:ext cx="1170360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1170360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650160" y="5236560"/>
            <a:ext cx="1170360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6647040" y="228204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 type="body"/>
          </p:nvPr>
        </p:nvSpPr>
        <p:spPr>
          <a:xfrm>
            <a:off x="650160" y="523656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9" name="PlaceHolder 5"/>
          <p:cNvSpPr>
            <a:spLocks noGrp="1"/>
          </p:cNvSpPr>
          <p:nvPr>
            <p:ph type="body"/>
          </p:nvPr>
        </p:nvSpPr>
        <p:spPr>
          <a:xfrm>
            <a:off x="6647040" y="523656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376848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4607280" y="2282040"/>
            <a:ext cx="376848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8564760" y="2282040"/>
            <a:ext cx="376848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 type="body"/>
          </p:nvPr>
        </p:nvSpPr>
        <p:spPr>
          <a:xfrm>
            <a:off x="650160" y="5236560"/>
            <a:ext cx="376848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5" name="PlaceHolder 6"/>
          <p:cNvSpPr>
            <a:spLocks noGrp="1"/>
          </p:cNvSpPr>
          <p:nvPr>
            <p:ph type="body"/>
          </p:nvPr>
        </p:nvSpPr>
        <p:spPr>
          <a:xfrm>
            <a:off x="4607280" y="5236560"/>
            <a:ext cx="376848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6" name="PlaceHolder 7"/>
          <p:cNvSpPr>
            <a:spLocks noGrp="1"/>
          </p:cNvSpPr>
          <p:nvPr>
            <p:ph type="body"/>
          </p:nvPr>
        </p:nvSpPr>
        <p:spPr>
          <a:xfrm>
            <a:off x="8564760" y="5236560"/>
            <a:ext cx="376848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subTitle"/>
          </p:nvPr>
        </p:nvSpPr>
        <p:spPr>
          <a:xfrm>
            <a:off x="650160" y="2282040"/>
            <a:ext cx="11703600" cy="5656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11703600" cy="5656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5711040" cy="5656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85" name="PlaceHolder 3"/>
          <p:cNvSpPr>
            <a:spLocks noGrp="1"/>
          </p:cNvSpPr>
          <p:nvPr>
            <p:ph type="body"/>
          </p:nvPr>
        </p:nvSpPr>
        <p:spPr>
          <a:xfrm>
            <a:off x="6647040" y="2282040"/>
            <a:ext cx="5711040" cy="5656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11703600" cy="5656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subTitle"/>
          </p:nvPr>
        </p:nvSpPr>
        <p:spPr>
          <a:xfrm>
            <a:off x="650160" y="389160"/>
            <a:ext cx="11703600" cy="75492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90" name="PlaceHolder 3"/>
          <p:cNvSpPr>
            <a:spLocks noGrp="1"/>
          </p:cNvSpPr>
          <p:nvPr>
            <p:ph type="body"/>
          </p:nvPr>
        </p:nvSpPr>
        <p:spPr>
          <a:xfrm>
            <a:off x="6647040" y="2282040"/>
            <a:ext cx="5711040" cy="5656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91" name="PlaceHolder 4"/>
          <p:cNvSpPr>
            <a:spLocks noGrp="1"/>
          </p:cNvSpPr>
          <p:nvPr>
            <p:ph type="body"/>
          </p:nvPr>
        </p:nvSpPr>
        <p:spPr>
          <a:xfrm>
            <a:off x="650160" y="523656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5711040" cy="5656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94" name="PlaceHolder 3"/>
          <p:cNvSpPr>
            <a:spLocks noGrp="1"/>
          </p:cNvSpPr>
          <p:nvPr>
            <p:ph type="body"/>
          </p:nvPr>
        </p:nvSpPr>
        <p:spPr>
          <a:xfrm>
            <a:off x="6647040" y="228204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95" name="PlaceHolder 4"/>
          <p:cNvSpPr>
            <a:spLocks noGrp="1"/>
          </p:cNvSpPr>
          <p:nvPr>
            <p:ph type="body"/>
          </p:nvPr>
        </p:nvSpPr>
        <p:spPr>
          <a:xfrm>
            <a:off x="6647040" y="523656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 type="body"/>
          </p:nvPr>
        </p:nvSpPr>
        <p:spPr>
          <a:xfrm>
            <a:off x="6647040" y="228204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 type="body"/>
          </p:nvPr>
        </p:nvSpPr>
        <p:spPr>
          <a:xfrm>
            <a:off x="650160" y="5236560"/>
            <a:ext cx="1170360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1170360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 type="body"/>
          </p:nvPr>
        </p:nvSpPr>
        <p:spPr>
          <a:xfrm>
            <a:off x="650160" y="5236560"/>
            <a:ext cx="1170360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 type="body"/>
          </p:nvPr>
        </p:nvSpPr>
        <p:spPr>
          <a:xfrm>
            <a:off x="6647040" y="228204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06" name="PlaceHolder 4"/>
          <p:cNvSpPr>
            <a:spLocks noGrp="1"/>
          </p:cNvSpPr>
          <p:nvPr>
            <p:ph type="body"/>
          </p:nvPr>
        </p:nvSpPr>
        <p:spPr>
          <a:xfrm>
            <a:off x="650160" y="523656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07" name="PlaceHolder 5"/>
          <p:cNvSpPr>
            <a:spLocks noGrp="1"/>
          </p:cNvSpPr>
          <p:nvPr>
            <p:ph type="body"/>
          </p:nvPr>
        </p:nvSpPr>
        <p:spPr>
          <a:xfrm>
            <a:off x="6647040" y="523656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376848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 type="body"/>
          </p:nvPr>
        </p:nvSpPr>
        <p:spPr>
          <a:xfrm>
            <a:off x="4607280" y="2282040"/>
            <a:ext cx="376848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11" name="PlaceHolder 4"/>
          <p:cNvSpPr>
            <a:spLocks noGrp="1"/>
          </p:cNvSpPr>
          <p:nvPr>
            <p:ph type="body"/>
          </p:nvPr>
        </p:nvSpPr>
        <p:spPr>
          <a:xfrm>
            <a:off x="8564760" y="2282040"/>
            <a:ext cx="376848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12" name="PlaceHolder 5"/>
          <p:cNvSpPr>
            <a:spLocks noGrp="1"/>
          </p:cNvSpPr>
          <p:nvPr>
            <p:ph type="body"/>
          </p:nvPr>
        </p:nvSpPr>
        <p:spPr>
          <a:xfrm>
            <a:off x="650160" y="5236560"/>
            <a:ext cx="376848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13" name="PlaceHolder 6"/>
          <p:cNvSpPr>
            <a:spLocks noGrp="1"/>
          </p:cNvSpPr>
          <p:nvPr>
            <p:ph type="body"/>
          </p:nvPr>
        </p:nvSpPr>
        <p:spPr>
          <a:xfrm>
            <a:off x="4607280" y="5236560"/>
            <a:ext cx="376848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14" name="PlaceHolder 7"/>
          <p:cNvSpPr>
            <a:spLocks noGrp="1"/>
          </p:cNvSpPr>
          <p:nvPr>
            <p:ph type="body"/>
          </p:nvPr>
        </p:nvSpPr>
        <p:spPr>
          <a:xfrm>
            <a:off x="8564760" y="5236560"/>
            <a:ext cx="376848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 type="subTitle"/>
          </p:nvPr>
        </p:nvSpPr>
        <p:spPr>
          <a:xfrm>
            <a:off x="650160" y="2282040"/>
            <a:ext cx="11703600" cy="5656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11703600" cy="5656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5711040" cy="5656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body"/>
          </p:nvPr>
        </p:nvSpPr>
        <p:spPr>
          <a:xfrm>
            <a:off x="6647040" y="2282040"/>
            <a:ext cx="5711040" cy="5656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22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5711040" cy="5656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23" name="PlaceHolder 3"/>
          <p:cNvSpPr>
            <a:spLocks noGrp="1"/>
          </p:cNvSpPr>
          <p:nvPr>
            <p:ph type="body"/>
          </p:nvPr>
        </p:nvSpPr>
        <p:spPr>
          <a:xfrm>
            <a:off x="6647040" y="2282040"/>
            <a:ext cx="5711040" cy="5656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subTitle"/>
          </p:nvPr>
        </p:nvSpPr>
        <p:spPr>
          <a:xfrm>
            <a:off x="650160" y="389160"/>
            <a:ext cx="11703600" cy="75492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28" name="PlaceHolder 3"/>
          <p:cNvSpPr>
            <a:spLocks noGrp="1"/>
          </p:cNvSpPr>
          <p:nvPr>
            <p:ph type="body"/>
          </p:nvPr>
        </p:nvSpPr>
        <p:spPr>
          <a:xfrm>
            <a:off x="6647040" y="2282040"/>
            <a:ext cx="5711040" cy="5656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29" name="PlaceHolder 4"/>
          <p:cNvSpPr>
            <a:spLocks noGrp="1"/>
          </p:cNvSpPr>
          <p:nvPr>
            <p:ph type="body"/>
          </p:nvPr>
        </p:nvSpPr>
        <p:spPr>
          <a:xfrm>
            <a:off x="650160" y="523656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31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5711040" cy="5656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32" name="PlaceHolder 3"/>
          <p:cNvSpPr>
            <a:spLocks noGrp="1"/>
          </p:cNvSpPr>
          <p:nvPr>
            <p:ph type="body"/>
          </p:nvPr>
        </p:nvSpPr>
        <p:spPr>
          <a:xfrm>
            <a:off x="6647040" y="228204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33" name="PlaceHolder 4"/>
          <p:cNvSpPr>
            <a:spLocks noGrp="1"/>
          </p:cNvSpPr>
          <p:nvPr>
            <p:ph type="body"/>
          </p:nvPr>
        </p:nvSpPr>
        <p:spPr>
          <a:xfrm>
            <a:off x="6647040" y="523656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35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36" name="PlaceHolder 3"/>
          <p:cNvSpPr>
            <a:spLocks noGrp="1"/>
          </p:cNvSpPr>
          <p:nvPr>
            <p:ph type="body"/>
          </p:nvPr>
        </p:nvSpPr>
        <p:spPr>
          <a:xfrm>
            <a:off x="6647040" y="228204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37" name="PlaceHolder 4"/>
          <p:cNvSpPr>
            <a:spLocks noGrp="1"/>
          </p:cNvSpPr>
          <p:nvPr>
            <p:ph type="body"/>
          </p:nvPr>
        </p:nvSpPr>
        <p:spPr>
          <a:xfrm>
            <a:off x="650160" y="5236560"/>
            <a:ext cx="1170360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39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1170360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40" name="PlaceHolder 3"/>
          <p:cNvSpPr>
            <a:spLocks noGrp="1"/>
          </p:cNvSpPr>
          <p:nvPr>
            <p:ph type="body"/>
          </p:nvPr>
        </p:nvSpPr>
        <p:spPr>
          <a:xfrm>
            <a:off x="650160" y="5236560"/>
            <a:ext cx="1170360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43" name="PlaceHolder 3"/>
          <p:cNvSpPr>
            <a:spLocks noGrp="1"/>
          </p:cNvSpPr>
          <p:nvPr>
            <p:ph type="body"/>
          </p:nvPr>
        </p:nvSpPr>
        <p:spPr>
          <a:xfrm>
            <a:off x="6647040" y="228204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44" name="PlaceHolder 4"/>
          <p:cNvSpPr>
            <a:spLocks noGrp="1"/>
          </p:cNvSpPr>
          <p:nvPr>
            <p:ph type="body"/>
          </p:nvPr>
        </p:nvSpPr>
        <p:spPr>
          <a:xfrm>
            <a:off x="650160" y="523656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45" name="PlaceHolder 5"/>
          <p:cNvSpPr>
            <a:spLocks noGrp="1"/>
          </p:cNvSpPr>
          <p:nvPr>
            <p:ph type="body"/>
          </p:nvPr>
        </p:nvSpPr>
        <p:spPr>
          <a:xfrm>
            <a:off x="6647040" y="523656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47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376848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48" name="PlaceHolder 3"/>
          <p:cNvSpPr>
            <a:spLocks noGrp="1"/>
          </p:cNvSpPr>
          <p:nvPr>
            <p:ph type="body"/>
          </p:nvPr>
        </p:nvSpPr>
        <p:spPr>
          <a:xfrm>
            <a:off x="4607280" y="2282040"/>
            <a:ext cx="376848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49" name="PlaceHolder 4"/>
          <p:cNvSpPr>
            <a:spLocks noGrp="1"/>
          </p:cNvSpPr>
          <p:nvPr>
            <p:ph type="body"/>
          </p:nvPr>
        </p:nvSpPr>
        <p:spPr>
          <a:xfrm>
            <a:off x="8564760" y="2282040"/>
            <a:ext cx="376848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50" name="PlaceHolder 5"/>
          <p:cNvSpPr>
            <a:spLocks noGrp="1"/>
          </p:cNvSpPr>
          <p:nvPr>
            <p:ph type="body"/>
          </p:nvPr>
        </p:nvSpPr>
        <p:spPr>
          <a:xfrm>
            <a:off x="650160" y="5236560"/>
            <a:ext cx="376848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51" name="PlaceHolder 6"/>
          <p:cNvSpPr>
            <a:spLocks noGrp="1"/>
          </p:cNvSpPr>
          <p:nvPr>
            <p:ph type="body"/>
          </p:nvPr>
        </p:nvSpPr>
        <p:spPr>
          <a:xfrm>
            <a:off x="4607280" y="5236560"/>
            <a:ext cx="376848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52" name="PlaceHolder 7"/>
          <p:cNvSpPr>
            <a:spLocks noGrp="1"/>
          </p:cNvSpPr>
          <p:nvPr>
            <p:ph type="body"/>
          </p:nvPr>
        </p:nvSpPr>
        <p:spPr>
          <a:xfrm>
            <a:off x="8564760" y="5236560"/>
            <a:ext cx="376848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56" name="PlaceHolder 2"/>
          <p:cNvSpPr>
            <a:spLocks noGrp="1"/>
          </p:cNvSpPr>
          <p:nvPr>
            <p:ph type="subTitle"/>
          </p:nvPr>
        </p:nvSpPr>
        <p:spPr>
          <a:xfrm>
            <a:off x="650160" y="2282040"/>
            <a:ext cx="11703600" cy="5656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58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11703600" cy="5656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60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5711040" cy="5656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61" name="PlaceHolder 3"/>
          <p:cNvSpPr>
            <a:spLocks noGrp="1"/>
          </p:cNvSpPr>
          <p:nvPr>
            <p:ph type="body"/>
          </p:nvPr>
        </p:nvSpPr>
        <p:spPr>
          <a:xfrm>
            <a:off x="6647040" y="2282040"/>
            <a:ext cx="5711040" cy="5656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subTitle"/>
          </p:nvPr>
        </p:nvSpPr>
        <p:spPr>
          <a:xfrm>
            <a:off x="650160" y="389160"/>
            <a:ext cx="11703600" cy="75492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65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66" name="PlaceHolder 3"/>
          <p:cNvSpPr>
            <a:spLocks noGrp="1"/>
          </p:cNvSpPr>
          <p:nvPr>
            <p:ph type="body"/>
          </p:nvPr>
        </p:nvSpPr>
        <p:spPr>
          <a:xfrm>
            <a:off x="6647040" y="2282040"/>
            <a:ext cx="5711040" cy="5656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67" name="PlaceHolder 4"/>
          <p:cNvSpPr>
            <a:spLocks noGrp="1"/>
          </p:cNvSpPr>
          <p:nvPr>
            <p:ph type="body"/>
          </p:nvPr>
        </p:nvSpPr>
        <p:spPr>
          <a:xfrm>
            <a:off x="650160" y="523656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69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5711040" cy="5656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70" name="PlaceHolder 3"/>
          <p:cNvSpPr>
            <a:spLocks noGrp="1"/>
          </p:cNvSpPr>
          <p:nvPr>
            <p:ph type="body"/>
          </p:nvPr>
        </p:nvSpPr>
        <p:spPr>
          <a:xfrm>
            <a:off x="6647040" y="228204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71" name="PlaceHolder 4"/>
          <p:cNvSpPr>
            <a:spLocks noGrp="1"/>
          </p:cNvSpPr>
          <p:nvPr>
            <p:ph type="body"/>
          </p:nvPr>
        </p:nvSpPr>
        <p:spPr>
          <a:xfrm>
            <a:off x="6647040" y="523656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73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74" name="PlaceHolder 3"/>
          <p:cNvSpPr>
            <a:spLocks noGrp="1"/>
          </p:cNvSpPr>
          <p:nvPr>
            <p:ph type="body"/>
          </p:nvPr>
        </p:nvSpPr>
        <p:spPr>
          <a:xfrm>
            <a:off x="6647040" y="228204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75" name="PlaceHolder 4"/>
          <p:cNvSpPr>
            <a:spLocks noGrp="1"/>
          </p:cNvSpPr>
          <p:nvPr>
            <p:ph type="body"/>
          </p:nvPr>
        </p:nvSpPr>
        <p:spPr>
          <a:xfrm>
            <a:off x="650160" y="5236560"/>
            <a:ext cx="1170360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77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1170360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78" name="PlaceHolder 3"/>
          <p:cNvSpPr>
            <a:spLocks noGrp="1"/>
          </p:cNvSpPr>
          <p:nvPr>
            <p:ph type="body"/>
          </p:nvPr>
        </p:nvSpPr>
        <p:spPr>
          <a:xfrm>
            <a:off x="650160" y="5236560"/>
            <a:ext cx="1170360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80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81" name="PlaceHolder 3"/>
          <p:cNvSpPr>
            <a:spLocks noGrp="1"/>
          </p:cNvSpPr>
          <p:nvPr>
            <p:ph type="body"/>
          </p:nvPr>
        </p:nvSpPr>
        <p:spPr>
          <a:xfrm>
            <a:off x="6647040" y="228204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82" name="PlaceHolder 4"/>
          <p:cNvSpPr>
            <a:spLocks noGrp="1"/>
          </p:cNvSpPr>
          <p:nvPr>
            <p:ph type="body"/>
          </p:nvPr>
        </p:nvSpPr>
        <p:spPr>
          <a:xfrm>
            <a:off x="650160" y="523656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83" name="PlaceHolder 5"/>
          <p:cNvSpPr>
            <a:spLocks noGrp="1"/>
          </p:cNvSpPr>
          <p:nvPr>
            <p:ph type="body"/>
          </p:nvPr>
        </p:nvSpPr>
        <p:spPr>
          <a:xfrm>
            <a:off x="6647040" y="523656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650160" y="389160"/>
            <a:ext cx="11703600" cy="75492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85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376848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86" name="PlaceHolder 3"/>
          <p:cNvSpPr>
            <a:spLocks noGrp="1"/>
          </p:cNvSpPr>
          <p:nvPr>
            <p:ph type="body"/>
          </p:nvPr>
        </p:nvSpPr>
        <p:spPr>
          <a:xfrm>
            <a:off x="4607280" y="2282040"/>
            <a:ext cx="376848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87" name="PlaceHolder 4"/>
          <p:cNvSpPr>
            <a:spLocks noGrp="1"/>
          </p:cNvSpPr>
          <p:nvPr>
            <p:ph type="body"/>
          </p:nvPr>
        </p:nvSpPr>
        <p:spPr>
          <a:xfrm>
            <a:off x="8564760" y="2282040"/>
            <a:ext cx="376848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88" name="PlaceHolder 5"/>
          <p:cNvSpPr>
            <a:spLocks noGrp="1"/>
          </p:cNvSpPr>
          <p:nvPr>
            <p:ph type="body"/>
          </p:nvPr>
        </p:nvSpPr>
        <p:spPr>
          <a:xfrm>
            <a:off x="650160" y="5236560"/>
            <a:ext cx="376848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89" name="PlaceHolder 6"/>
          <p:cNvSpPr>
            <a:spLocks noGrp="1"/>
          </p:cNvSpPr>
          <p:nvPr>
            <p:ph type="body"/>
          </p:nvPr>
        </p:nvSpPr>
        <p:spPr>
          <a:xfrm>
            <a:off x="4607280" y="5236560"/>
            <a:ext cx="376848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90" name="PlaceHolder 7"/>
          <p:cNvSpPr>
            <a:spLocks noGrp="1"/>
          </p:cNvSpPr>
          <p:nvPr>
            <p:ph type="body"/>
          </p:nvPr>
        </p:nvSpPr>
        <p:spPr>
          <a:xfrm>
            <a:off x="8564760" y="5236560"/>
            <a:ext cx="376848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94" name="PlaceHolder 2"/>
          <p:cNvSpPr>
            <a:spLocks noGrp="1"/>
          </p:cNvSpPr>
          <p:nvPr>
            <p:ph type="subTitle"/>
          </p:nvPr>
        </p:nvSpPr>
        <p:spPr>
          <a:xfrm>
            <a:off x="650160" y="2282040"/>
            <a:ext cx="11703600" cy="5656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96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11703600" cy="5656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98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5711040" cy="5656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99" name="PlaceHolder 3"/>
          <p:cNvSpPr>
            <a:spLocks noGrp="1"/>
          </p:cNvSpPr>
          <p:nvPr>
            <p:ph type="body"/>
          </p:nvPr>
        </p:nvSpPr>
        <p:spPr>
          <a:xfrm>
            <a:off x="6647040" y="2282040"/>
            <a:ext cx="5711040" cy="5656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PlaceHolder 1"/>
          <p:cNvSpPr>
            <a:spLocks noGrp="1"/>
          </p:cNvSpPr>
          <p:nvPr>
            <p:ph type="subTitle"/>
          </p:nvPr>
        </p:nvSpPr>
        <p:spPr>
          <a:xfrm>
            <a:off x="650160" y="389160"/>
            <a:ext cx="11703600" cy="75492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203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04" name="PlaceHolder 3"/>
          <p:cNvSpPr>
            <a:spLocks noGrp="1"/>
          </p:cNvSpPr>
          <p:nvPr>
            <p:ph type="body"/>
          </p:nvPr>
        </p:nvSpPr>
        <p:spPr>
          <a:xfrm>
            <a:off x="6647040" y="2282040"/>
            <a:ext cx="5711040" cy="5656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05" name="PlaceHolder 4"/>
          <p:cNvSpPr>
            <a:spLocks noGrp="1"/>
          </p:cNvSpPr>
          <p:nvPr>
            <p:ph type="body"/>
          </p:nvPr>
        </p:nvSpPr>
        <p:spPr>
          <a:xfrm>
            <a:off x="650160" y="523656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207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5711040" cy="5656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08" name="PlaceHolder 3"/>
          <p:cNvSpPr>
            <a:spLocks noGrp="1"/>
          </p:cNvSpPr>
          <p:nvPr>
            <p:ph type="body"/>
          </p:nvPr>
        </p:nvSpPr>
        <p:spPr>
          <a:xfrm>
            <a:off x="6647040" y="228204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09" name="PlaceHolder 4"/>
          <p:cNvSpPr>
            <a:spLocks noGrp="1"/>
          </p:cNvSpPr>
          <p:nvPr>
            <p:ph type="body"/>
          </p:nvPr>
        </p:nvSpPr>
        <p:spPr>
          <a:xfrm>
            <a:off x="6647040" y="523656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211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12" name="PlaceHolder 3"/>
          <p:cNvSpPr>
            <a:spLocks noGrp="1"/>
          </p:cNvSpPr>
          <p:nvPr>
            <p:ph type="body"/>
          </p:nvPr>
        </p:nvSpPr>
        <p:spPr>
          <a:xfrm>
            <a:off x="6647040" y="228204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13" name="PlaceHolder 4"/>
          <p:cNvSpPr>
            <a:spLocks noGrp="1"/>
          </p:cNvSpPr>
          <p:nvPr>
            <p:ph type="body"/>
          </p:nvPr>
        </p:nvSpPr>
        <p:spPr>
          <a:xfrm>
            <a:off x="650160" y="5236560"/>
            <a:ext cx="1170360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6647040" y="2282040"/>
            <a:ext cx="5711040" cy="5656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 type="body"/>
          </p:nvPr>
        </p:nvSpPr>
        <p:spPr>
          <a:xfrm>
            <a:off x="650160" y="523656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215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1170360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16" name="PlaceHolder 3"/>
          <p:cNvSpPr>
            <a:spLocks noGrp="1"/>
          </p:cNvSpPr>
          <p:nvPr>
            <p:ph type="body"/>
          </p:nvPr>
        </p:nvSpPr>
        <p:spPr>
          <a:xfrm>
            <a:off x="650160" y="5236560"/>
            <a:ext cx="1170360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218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19" name="PlaceHolder 3"/>
          <p:cNvSpPr>
            <a:spLocks noGrp="1"/>
          </p:cNvSpPr>
          <p:nvPr>
            <p:ph type="body"/>
          </p:nvPr>
        </p:nvSpPr>
        <p:spPr>
          <a:xfrm>
            <a:off x="6647040" y="228204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20" name="PlaceHolder 4"/>
          <p:cNvSpPr>
            <a:spLocks noGrp="1"/>
          </p:cNvSpPr>
          <p:nvPr>
            <p:ph type="body"/>
          </p:nvPr>
        </p:nvSpPr>
        <p:spPr>
          <a:xfrm>
            <a:off x="650160" y="523656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21" name="PlaceHolder 5"/>
          <p:cNvSpPr>
            <a:spLocks noGrp="1"/>
          </p:cNvSpPr>
          <p:nvPr>
            <p:ph type="body"/>
          </p:nvPr>
        </p:nvSpPr>
        <p:spPr>
          <a:xfrm>
            <a:off x="6647040" y="523656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223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376848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24" name="PlaceHolder 3"/>
          <p:cNvSpPr>
            <a:spLocks noGrp="1"/>
          </p:cNvSpPr>
          <p:nvPr>
            <p:ph type="body"/>
          </p:nvPr>
        </p:nvSpPr>
        <p:spPr>
          <a:xfrm>
            <a:off x="4607280" y="2282040"/>
            <a:ext cx="376848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25" name="PlaceHolder 4"/>
          <p:cNvSpPr>
            <a:spLocks noGrp="1"/>
          </p:cNvSpPr>
          <p:nvPr>
            <p:ph type="body"/>
          </p:nvPr>
        </p:nvSpPr>
        <p:spPr>
          <a:xfrm>
            <a:off x="8564760" y="2282040"/>
            <a:ext cx="376848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26" name="PlaceHolder 5"/>
          <p:cNvSpPr>
            <a:spLocks noGrp="1"/>
          </p:cNvSpPr>
          <p:nvPr>
            <p:ph type="body"/>
          </p:nvPr>
        </p:nvSpPr>
        <p:spPr>
          <a:xfrm>
            <a:off x="650160" y="5236560"/>
            <a:ext cx="376848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27" name="PlaceHolder 6"/>
          <p:cNvSpPr>
            <a:spLocks noGrp="1"/>
          </p:cNvSpPr>
          <p:nvPr>
            <p:ph type="body"/>
          </p:nvPr>
        </p:nvSpPr>
        <p:spPr>
          <a:xfrm>
            <a:off x="4607280" y="5236560"/>
            <a:ext cx="376848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28" name="PlaceHolder 7"/>
          <p:cNvSpPr>
            <a:spLocks noGrp="1"/>
          </p:cNvSpPr>
          <p:nvPr>
            <p:ph type="body"/>
          </p:nvPr>
        </p:nvSpPr>
        <p:spPr>
          <a:xfrm>
            <a:off x="8564760" y="5236560"/>
            <a:ext cx="376848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232" name="PlaceHolder 2"/>
          <p:cNvSpPr>
            <a:spLocks noGrp="1"/>
          </p:cNvSpPr>
          <p:nvPr>
            <p:ph type="subTitle"/>
          </p:nvPr>
        </p:nvSpPr>
        <p:spPr>
          <a:xfrm>
            <a:off x="650160" y="2282040"/>
            <a:ext cx="11703600" cy="5656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234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11703600" cy="5656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236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5711040" cy="5656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37" name="PlaceHolder 3"/>
          <p:cNvSpPr>
            <a:spLocks noGrp="1"/>
          </p:cNvSpPr>
          <p:nvPr>
            <p:ph type="body"/>
          </p:nvPr>
        </p:nvSpPr>
        <p:spPr>
          <a:xfrm>
            <a:off x="6647040" y="2282040"/>
            <a:ext cx="5711040" cy="5656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</p:spTree>
  </p:cSld>
</p:sldLayout>
</file>

<file path=ppt/slideLayouts/slideLayout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PlaceHolder 1"/>
          <p:cNvSpPr>
            <a:spLocks noGrp="1"/>
          </p:cNvSpPr>
          <p:nvPr>
            <p:ph type="subTitle"/>
          </p:nvPr>
        </p:nvSpPr>
        <p:spPr>
          <a:xfrm>
            <a:off x="650160" y="389160"/>
            <a:ext cx="11703600" cy="75492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241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42" name="PlaceHolder 3"/>
          <p:cNvSpPr>
            <a:spLocks noGrp="1"/>
          </p:cNvSpPr>
          <p:nvPr>
            <p:ph type="body"/>
          </p:nvPr>
        </p:nvSpPr>
        <p:spPr>
          <a:xfrm>
            <a:off x="6647040" y="2282040"/>
            <a:ext cx="5711040" cy="5656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43" name="PlaceHolder 4"/>
          <p:cNvSpPr>
            <a:spLocks noGrp="1"/>
          </p:cNvSpPr>
          <p:nvPr>
            <p:ph type="body"/>
          </p:nvPr>
        </p:nvSpPr>
        <p:spPr>
          <a:xfrm>
            <a:off x="650160" y="523656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5711040" cy="5656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6647040" y="228204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6647040" y="523656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245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5711040" cy="5656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46" name="PlaceHolder 3"/>
          <p:cNvSpPr>
            <a:spLocks noGrp="1"/>
          </p:cNvSpPr>
          <p:nvPr>
            <p:ph type="body"/>
          </p:nvPr>
        </p:nvSpPr>
        <p:spPr>
          <a:xfrm>
            <a:off x="6647040" y="228204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47" name="PlaceHolder 4"/>
          <p:cNvSpPr>
            <a:spLocks noGrp="1"/>
          </p:cNvSpPr>
          <p:nvPr>
            <p:ph type="body"/>
          </p:nvPr>
        </p:nvSpPr>
        <p:spPr>
          <a:xfrm>
            <a:off x="6647040" y="523656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249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50" name="PlaceHolder 3"/>
          <p:cNvSpPr>
            <a:spLocks noGrp="1"/>
          </p:cNvSpPr>
          <p:nvPr>
            <p:ph type="body"/>
          </p:nvPr>
        </p:nvSpPr>
        <p:spPr>
          <a:xfrm>
            <a:off x="6647040" y="228204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51" name="PlaceHolder 4"/>
          <p:cNvSpPr>
            <a:spLocks noGrp="1"/>
          </p:cNvSpPr>
          <p:nvPr>
            <p:ph type="body"/>
          </p:nvPr>
        </p:nvSpPr>
        <p:spPr>
          <a:xfrm>
            <a:off x="650160" y="5236560"/>
            <a:ext cx="1170360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253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1170360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54" name="PlaceHolder 3"/>
          <p:cNvSpPr>
            <a:spLocks noGrp="1"/>
          </p:cNvSpPr>
          <p:nvPr>
            <p:ph type="body"/>
          </p:nvPr>
        </p:nvSpPr>
        <p:spPr>
          <a:xfrm>
            <a:off x="650160" y="5236560"/>
            <a:ext cx="1170360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256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57" name="PlaceHolder 3"/>
          <p:cNvSpPr>
            <a:spLocks noGrp="1"/>
          </p:cNvSpPr>
          <p:nvPr>
            <p:ph type="body"/>
          </p:nvPr>
        </p:nvSpPr>
        <p:spPr>
          <a:xfrm>
            <a:off x="6647040" y="228204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58" name="PlaceHolder 4"/>
          <p:cNvSpPr>
            <a:spLocks noGrp="1"/>
          </p:cNvSpPr>
          <p:nvPr>
            <p:ph type="body"/>
          </p:nvPr>
        </p:nvSpPr>
        <p:spPr>
          <a:xfrm>
            <a:off x="650160" y="523656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59" name="PlaceHolder 5"/>
          <p:cNvSpPr>
            <a:spLocks noGrp="1"/>
          </p:cNvSpPr>
          <p:nvPr>
            <p:ph type="body"/>
          </p:nvPr>
        </p:nvSpPr>
        <p:spPr>
          <a:xfrm>
            <a:off x="6647040" y="523656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261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376848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62" name="PlaceHolder 3"/>
          <p:cNvSpPr>
            <a:spLocks noGrp="1"/>
          </p:cNvSpPr>
          <p:nvPr>
            <p:ph type="body"/>
          </p:nvPr>
        </p:nvSpPr>
        <p:spPr>
          <a:xfrm>
            <a:off x="4607280" y="2282040"/>
            <a:ext cx="376848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63" name="PlaceHolder 4"/>
          <p:cNvSpPr>
            <a:spLocks noGrp="1"/>
          </p:cNvSpPr>
          <p:nvPr>
            <p:ph type="body"/>
          </p:nvPr>
        </p:nvSpPr>
        <p:spPr>
          <a:xfrm>
            <a:off x="8564760" y="2282040"/>
            <a:ext cx="376848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64" name="PlaceHolder 5"/>
          <p:cNvSpPr>
            <a:spLocks noGrp="1"/>
          </p:cNvSpPr>
          <p:nvPr>
            <p:ph type="body"/>
          </p:nvPr>
        </p:nvSpPr>
        <p:spPr>
          <a:xfrm>
            <a:off x="650160" y="5236560"/>
            <a:ext cx="376848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65" name="PlaceHolder 6"/>
          <p:cNvSpPr>
            <a:spLocks noGrp="1"/>
          </p:cNvSpPr>
          <p:nvPr>
            <p:ph type="body"/>
          </p:nvPr>
        </p:nvSpPr>
        <p:spPr>
          <a:xfrm>
            <a:off x="4607280" y="5236560"/>
            <a:ext cx="376848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66" name="PlaceHolder 7"/>
          <p:cNvSpPr>
            <a:spLocks noGrp="1"/>
          </p:cNvSpPr>
          <p:nvPr>
            <p:ph type="body"/>
          </p:nvPr>
        </p:nvSpPr>
        <p:spPr>
          <a:xfrm>
            <a:off x="8564760" y="5236560"/>
            <a:ext cx="376848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8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8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270" name="PlaceHolder 2"/>
          <p:cNvSpPr>
            <a:spLocks noGrp="1"/>
          </p:cNvSpPr>
          <p:nvPr>
            <p:ph type="subTitle"/>
          </p:nvPr>
        </p:nvSpPr>
        <p:spPr>
          <a:xfrm>
            <a:off x="650160" y="2282040"/>
            <a:ext cx="11703600" cy="5656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8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272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11703600" cy="5656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8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274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5711040" cy="5656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75" name="PlaceHolder 3"/>
          <p:cNvSpPr>
            <a:spLocks noGrp="1"/>
          </p:cNvSpPr>
          <p:nvPr>
            <p:ph type="body"/>
          </p:nvPr>
        </p:nvSpPr>
        <p:spPr>
          <a:xfrm>
            <a:off x="6647040" y="2282040"/>
            <a:ext cx="5711040" cy="5656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8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6647040" y="228204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650160" y="5236560"/>
            <a:ext cx="1170360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9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PlaceHolder 1"/>
          <p:cNvSpPr>
            <a:spLocks noGrp="1"/>
          </p:cNvSpPr>
          <p:nvPr>
            <p:ph type="subTitle"/>
          </p:nvPr>
        </p:nvSpPr>
        <p:spPr>
          <a:xfrm>
            <a:off x="650160" y="389160"/>
            <a:ext cx="11703600" cy="75492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9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279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80" name="PlaceHolder 3"/>
          <p:cNvSpPr>
            <a:spLocks noGrp="1"/>
          </p:cNvSpPr>
          <p:nvPr>
            <p:ph type="body"/>
          </p:nvPr>
        </p:nvSpPr>
        <p:spPr>
          <a:xfrm>
            <a:off x="6647040" y="2282040"/>
            <a:ext cx="5711040" cy="5656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81" name="PlaceHolder 4"/>
          <p:cNvSpPr>
            <a:spLocks noGrp="1"/>
          </p:cNvSpPr>
          <p:nvPr>
            <p:ph type="body"/>
          </p:nvPr>
        </p:nvSpPr>
        <p:spPr>
          <a:xfrm>
            <a:off x="650160" y="523656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9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283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5711040" cy="5656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84" name="PlaceHolder 3"/>
          <p:cNvSpPr>
            <a:spLocks noGrp="1"/>
          </p:cNvSpPr>
          <p:nvPr>
            <p:ph type="body"/>
          </p:nvPr>
        </p:nvSpPr>
        <p:spPr>
          <a:xfrm>
            <a:off x="6647040" y="228204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85" name="PlaceHolder 4"/>
          <p:cNvSpPr>
            <a:spLocks noGrp="1"/>
          </p:cNvSpPr>
          <p:nvPr>
            <p:ph type="body"/>
          </p:nvPr>
        </p:nvSpPr>
        <p:spPr>
          <a:xfrm>
            <a:off x="6647040" y="523656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9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287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88" name="PlaceHolder 3"/>
          <p:cNvSpPr>
            <a:spLocks noGrp="1"/>
          </p:cNvSpPr>
          <p:nvPr>
            <p:ph type="body"/>
          </p:nvPr>
        </p:nvSpPr>
        <p:spPr>
          <a:xfrm>
            <a:off x="6647040" y="228204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89" name="PlaceHolder 4"/>
          <p:cNvSpPr>
            <a:spLocks noGrp="1"/>
          </p:cNvSpPr>
          <p:nvPr>
            <p:ph type="body"/>
          </p:nvPr>
        </p:nvSpPr>
        <p:spPr>
          <a:xfrm>
            <a:off x="650160" y="5236560"/>
            <a:ext cx="1170360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9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291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1170360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92" name="PlaceHolder 3"/>
          <p:cNvSpPr>
            <a:spLocks noGrp="1"/>
          </p:cNvSpPr>
          <p:nvPr>
            <p:ph type="body"/>
          </p:nvPr>
        </p:nvSpPr>
        <p:spPr>
          <a:xfrm>
            <a:off x="650160" y="5236560"/>
            <a:ext cx="1170360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9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294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95" name="PlaceHolder 3"/>
          <p:cNvSpPr>
            <a:spLocks noGrp="1"/>
          </p:cNvSpPr>
          <p:nvPr>
            <p:ph type="body"/>
          </p:nvPr>
        </p:nvSpPr>
        <p:spPr>
          <a:xfrm>
            <a:off x="6647040" y="228204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96" name="PlaceHolder 4"/>
          <p:cNvSpPr>
            <a:spLocks noGrp="1"/>
          </p:cNvSpPr>
          <p:nvPr>
            <p:ph type="body"/>
          </p:nvPr>
        </p:nvSpPr>
        <p:spPr>
          <a:xfrm>
            <a:off x="650160" y="523656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97" name="PlaceHolder 5"/>
          <p:cNvSpPr>
            <a:spLocks noGrp="1"/>
          </p:cNvSpPr>
          <p:nvPr>
            <p:ph type="body"/>
          </p:nvPr>
        </p:nvSpPr>
        <p:spPr>
          <a:xfrm>
            <a:off x="6647040" y="523656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9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299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376848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00" name="PlaceHolder 3"/>
          <p:cNvSpPr>
            <a:spLocks noGrp="1"/>
          </p:cNvSpPr>
          <p:nvPr>
            <p:ph type="body"/>
          </p:nvPr>
        </p:nvSpPr>
        <p:spPr>
          <a:xfrm>
            <a:off x="4607280" y="2282040"/>
            <a:ext cx="376848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01" name="PlaceHolder 4"/>
          <p:cNvSpPr>
            <a:spLocks noGrp="1"/>
          </p:cNvSpPr>
          <p:nvPr>
            <p:ph type="body"/>
          </p:nvPr>
        </p:nvSpPr>
        <p:spPr>
          <a:xfrm>
            <a:off x="8564760" y="2282040"/>
            <a:ext cx="376848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02" name="PlaceHolder 5"/>
          <p:cNvSpPr>
            <a:spLocks noGrp="1"/>
          </p:cNvSpPr>
          <p:nvPr>
            <p:ph type="body"/>
          </p:nvPr>
        </p:nvSpPr>
        <p:spPr>
          <a:xfrm>
            <a:off x="650160" y="5236560"/>
            <a:ext cx="376848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03" name="PlaceHolder 6"/>
          <p:cNvSpPr>
            <a:spLocks noGrp="1"/>
          </p:cNvSpPr>
          <p:nvPr>
            <p:ph type="body"/>
          </p:nvPr>
        </p:nvSpPr>
        <p:spPr>
          <a:xfrm>
            <a:off x="4607280" y="5236560"/>
            <a:ext cx="376848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04" name="PlaceHolder 7"/>
          <p:cNvSpPr>
            <a:spLocks noGrp="1"/>
          </p:cNvSpPr>
          <p:nvPr>
            <p:ph type="body"/>
          </p:nvPr>
        </p:nvSpPr>
        <p:spPr>
          <a:xfrm>
            <a:off x="8564760" y="5236560"/>
            <a:ext cx="376848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49.xml"/><Relationship Id="rId3" Type="http://schemas.openxmlformats.org/officeDocument/2006/relationships/slideLayout" Target="../slideLayouts/slideLayout50.xml"/><Relationship Id="rId4" Type="http://schemas.openxmlformats.org/officeDocument/2006/relationships/slideLayout" Target="../slideLayouts/slideLayout51.xml"/><Relationship Id="rId5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4.xml"/><Relationship Id="rId8" Type="http://schemas.openxmlformats.org/officeDocument/2006/relationships/slideLayout" Target="../slideLayouts/slideLayout55.xml"/><Relationship Id="rId9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3.xml"/><Relationship Id="rId5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5.xml"/><Relationship Id="rId7" Type="http://schemas.openxmlformats.org/officeDocument/2006/relationships/slideLayout" Target="../slideLayouts/slideLayout66.xml"/><Relationship Id="rId8" Type="http://schemas.openxmlformats.org/officeDocument/2006/relationships/slideLayout" Target="../slideLayouts/slideLayout67.xml"/><Relationship Id="rId9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69.xml"/><Relationship Id="rId11" Type="http://schemas.openxmlformats.org/officeDocument/2006/relationships/slideLayout" Target="../slideLayouts/slideLayout70.xml"/><Relationship Id="rId12" Type="http://schemas.openxmlformats.org/officeDocument/2006/relationships/slideLayout" Target="../slideLayouts/slideLayout71.xml"/><Relationship Id="rId13" Type="http://schemas.openxmlformats.org/officeDocument/2006/relationships/slideLayout" Target="../slideLayouts/slideLayout72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slideLayout" Target="../slideLayouts/slideLayout73.xml"/><Relationship Id="rId3" Type="http://schemas.openxmlformats.org/officeDocument/2006/relationships/slideLayout" Target="../slideLayouts/slideLayout74.xml"/><Relationship Id="rId4" Type="http://schemas.openxmlformats.org/officeDocument/2006/relationships/slideLayout" Target="../slideLayouts/slideLayout75.xml"/><Relationship Id="rId5" Type="http://schemas.openxmlformats.org/officeDocument/2006/relationships/slideLayout" Target="../slideLayouts/slideLayout76.xml"/><Relationship Id="rId6" Type="http://schemas.openxmlformats.org/officeDocument/2006/relationships/slideLayout" Target="../slideLayouts/slideLayout77.xml"/><Relationship Id="rId7" Type="http://schemas.openxmlformats.org/officeDocument/2006/relationships/slideLayout" Target="../slideLayouts/slideLayout78.xml"/><Relationship Id="rId8" Type="http://schemas.openxmlformats.org/officeDocument/2006/relationships/slideLayout" Target="../slideLayouts/slideLayout79.xml"/><Relationship Id="rId9" Type="http://schemas.openxmlformats.org/officeDocument/2006/relationships/slideLayout" Target="../slideLayouts/slideLayout80.xml"/><Relationship Id="rId10" Type="http://schemas.openxmlformats.org/officeDocument/2006/relationships/slideLayout" Target="../slideLayouts/slideLayout81.xml"/><Relationship Id="rId11" Type="http://schemas.openxmlformats.org/officeDocument/2006/relationships/slideLayout" Target="../slideLayouts/slideLayout82.xml"/><Relationship Id="rId12" Type="http://schemas.openxmlformats.org/officeDocument/2006/relationships/slideLayout" Target="../slideLayouts/slideLayout83.xml"/><Relationship Id="rId13" Type="http://schemas.openxmlformats.org/officeDocument/2006/relationships/slideLayout" Target="../slideLayouts/slideLayout84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slideLayout" Target="../slideLayouts/slideLayout85.xml"/><Relationship Id="rId3" Type="http://schemas.openxmlformats.org/officeDocument/2006/relationships/slideLayout" Target="../slideLayouts/slideLayout86.xml"/><Relationship Id="rId4" Type="http://schemas.openxmlformats.org/officeDocument/2006/relationships/slideLayout" Target="../slideLayouts/slideLayout87.xml"/><Relationship Id="rId5" Type="http://schemas.openxmlformats.org/officeDocument/2006/relationships/slideLayout" Target="../slideLayouts/slideLayout88.xml"/><Relationship Id="rId6" Type="http://schemas.openxmlformats.org/officeDocument/2006/relationships/slideLayout" Target="../slideLayouts/slideLayout89.xml"/><Relationship Id="rId7" Type="http://schemas.openxmlformats.org/officeDocument/2006/relationships/slideLayout" Target="../slideLayouts/slideLayout90.xml"/><Relationship Id="rId8" Type="http://schemas.openxmlformats.org/officeDocument/2006/relationships/slideLayout" Target="../slideLayouts/slideLayout91.xml"/><Relationship Id="rId9" Type="http://schemas.openxmlformats.org/officeDocument/2006/relationships/slideLayout" Target="../slideLayouts/slideLayout92.xml"/><Relationship Id="rId10" Type="http://schemas.openxmlformats.org/officeDocument/2006/relationships/slideLayout" Target="../slideLayouts/slideLayout93.xml"/><Relationship Id="rId11" Type="http://schemas.openxmlformats.org/officeDocument/2006/relationships/slideLayout" Target="../slideLayouts/slideLayout94.xml"/><Relationship Id="rId12" Type="http://schemas.openxmlformats.org/officeDocument/2006/relationships/slideLayout" Target="../slideLayouts/slideLayout95.xml"/><Relationship Id="rId13" Type="http://schemas.openxmlformats.org/officeDocument/2006/relationships/slideLayout" Target="../slideLayouts/slideLayout9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Line 1"/>
          <p:cNvSpPr/>
          <p:nvPr/>
        </p:nvSpPr>
        <p:spPr>
          <a:xfrm>
            <a:off x="406080" y="6140880"/>
            <a:ext cx="12192120" cy="0"/>
          </a:xfrm>
          <a:prstGeom prst="line">
            <a:avLst/>
          </a:prstGeom>
          <a:ln w="38160">
            <a:solidFill>
              <a:srgbClr val="a6aaa9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" name="PlaceHolder 2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pt-BR" sz="4400" spc="-1" strike="noStrike">
                <a:latin typeface="Arial"/>
              </a:rPr>
              <a:t>Click to edit the title text format</a:t>
            </a:r>
            <a:endParaRPr b="0" lang="pt-BR" sz="4400" spc="-1" strike="noStrike"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650160" y="2282040"/>
            <a:ext cx="11703600" cy="5656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latin typeface="Arial"/>
              </a:rPr>
              <a:t>Click to edit the outline text format</a:t>
            </a:r>
            <a:endParaRPr b="0" lang="pt-B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latin typeface="Arial"/>
              </a:rPr>
              <a:t>Second Outline Level</a:t>
            </a:r>
            <a:endParaRPr b="0" lang="pt-B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latin typeface="Arial"/>
              </a:rPr>
              <a:t>Third Outline Level</a:t>
            </a:r>
            <a:endParaRPr b="0" lang="pt-B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latin typeface="Arial"/>
              </a:rPr>
              <a:t>Fourth Outline Level</a:t>
            </a:r>
            <a:endParaRPr b="0" lang="pt-B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Fifth Outline Level</a:t>
            </a:r>
            <a:endParaRPr b="0" lang="pt-B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Sixth Outline Level</a:t>
            </a:r>
            <a:endParaRPr b="0" lang="pt-B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Seventh Outline Level</a:t>
            </a:r>
            <a:endParaRPr b="0" lang="pt-B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pt-BR" sz="4400" spc="-1" strike="noStrike">
                <a:latin typeface="Arial"/>
              </a:rPr>
              <a:t>Click to edit the title text format</a:t>
            </a:r>
            <a:endParaRPr b="0" lang="pt-BR" sz="4400" spc="-1" strike="noStrike">
              <a:latin typeface="Arial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11703600" cy="5656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latin typeface="Arial"/>
              </a:rPr>
              <a:t>Click to edit the outline text format</a:t>
            </a:r>
            <a:endParaRPr b="0" lang="pt-B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latin typeface="Arial"/>
              </a:rPr>
              <a:t>Second Outline Level</a:t>
            </a:r>
            <a:endParaRPr b="0" lang="pt-B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latin typeface="Arial"/>
              </a:rPr>
              <a:t>Third Outline Level</a:t>
            </a:r>
            <a:endParaRPr b="0" lang="pt-B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latin typeface="Arial"/>
              </a:rPr>
              <a:t>Fourth Outline Level</a:t>
            </a:r>
            <a:endParaRPr b="0" lang="pt-B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Fifth Outline Level</a:t>
            </a:r>
            <a:endParaRPr b="0" lang="pt-B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Sixth Outline Level</a:t>
            </a:r>
            <a:endParaRPr b="0" lang="pt-B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Seventh Outline Level</a:t>
            </a:r>
            <a:endParaRPr b="0" lang="pt-B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dcb5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pt-BR" sz="4400" spc="-1" strike="noStrike">
                <a:latin typeface="Arial"/>
              </a:rPr>
              <a:t>Click to edit the title text format</a:t>
            </a:r>
            <a:endParaRPr b="0" lang="pt-BR" sz="4400" spc="-1" strike="noStrike">
              <a:latin typeface="Arial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11703600" cy="5656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latin typeface="Arial"/>
              </a:rPr>
              <a:t>Click to edit the outline text format</a:t>
            </a:r>
            <a:endParaRPr b="0" lang="pt-B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latin typeface="Arial"/>
              </a:rPr>
              <a:t>Second Outline Level</a:t>
            </a:r>
            <a:endParaRPr b="0" lang="pt-B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latin typeface="Arial"/>
              </a:rPr>
              <a:t>Third Outline Level</a:t>
            </a:r>
            <a:endParaRPr b="0" lang="pt-B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latin typeface="Arial"/>
              </a:rPr>
              <a:t>Fourth Outline Level</a:t>
            </a:r>
            <a:endParaRPr b="0" lang="pt-B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Fifth Outline Level</a:t>
            </a:r>
            <a:endParaRPr b="0" lang="pt-B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Sixth Outline Level</a:t>
            </a:r>
            <a:endParaRPr b="0" lang="pt-B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Seventh Outline Level</a:t>
            </a:r>
            <a:endParaRPr b="0" lang="pt-B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pt-BR" sz="4400" spc="-1" strike="noStrike">
                <a:latin typeface="Arial"/>
              </a:rPr>
              <a:t>Click to edit the title text format</a:t>
            </a:r>
            <a:endParaRPr b="0" lang="pt-BR" sz="4400" spc="-1" strike="noStrike">
              <a:latin typeface="Arial"/>
            </a:endParaRPr>
          </a:p>
        </p:txBody>
      </p:sp>
      <p:sp>
        <p:nvSpPr>
          <p:cNvPr id="116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11703600" cy="5656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latin typeface="Arial"/>
              </a:rPr>
              <a:t>Click to edit the outline text format</a:t>
            </a:r>
            <a:endParaRPr b="0" lang="pt-B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latin typeface="Arial"/>
              </a:rPr>
              <a:t>Second Outline Level</a:t>
            </a:r>
            <a:endParaRPr b="0" lang="pt-B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latin typeface="Arial"/>
              </a:rPr>
              <a:t>Third Outline Level</a:t>
            </a:r>
            <a:endParaRPr b="0" lang="pt-B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latin typeface="Arial"/>
              </a:rPr>
              <a:t>Fourth Outline Level</a:t>
            </a:r>
            <a:endParaRPr b="0" lang="pt-B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Fifth Outline Level</a:t>
            </a:r>
            <a:endParaRPr b="0" lang="pt-B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Sixth Outline Level</a:t>
            </a:r>
            <a:endParaRPr b="0" lang="pt-B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Seventh Outline Level</a:t>
            </a:r>
            <a:endParaRPr b="0" lang="pt-B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pt-BR" sz="4400" spc="-1" strike="noStrike">
                <a:latin typeface="Arial"/>
              </a:rPr>
              <a:t>Click to edit the title text format</a:t>
            </a:r>
            <a:endParaRPr b="0" lang="pt-BR" sz="4400" spc="-1" strike="noStrike">
              <a:latin typeface="Arial"/>
            </a:endParaRPr>
          </a:p>
        </p:txBody>
      </p:sp>
      <p:sp>
        <p:nvSpPr>
          <p:cNvPr id="154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11703600" cy="5656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latin typeface="Arial"/>
              </a:rPr>
              <a:t>Click to edit the outline text format</a:t>
            </a:r>
            <a:endParaRPr b="0" lang="pt-B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latin typeface="Arial"/>
              </a:rPr>
              <a:t>Second Outline Level</a:t>
            </a:r>
            <a:endParaRPr b="0" lang="pt-B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latin typeface="Arial"/>
              </a:rPr>
              <a:t>Third Outline Level</a:t>
            </a:r>
            <a:endParaRPr b="0" lang="pt-B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latin typeface="Arial"/>
              </a:rPr>
              <a:t>Fourth Outline Level</a:t>
            </a:r>
            <a:endParaRPr b="0" lang="pt-B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Fifth Outline Level</a:t>
            </a:r>
            <a:endParaRPr b="0" lang="pt-B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Sixth Outline Level</a:t>
            </a:r>
            <a:endParaRPr b="0" lang="pt-B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Seventh Outline Level</a:t>
            </a:r>
            <a:endParaRPr b="0" lang="pt-B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pt-BR" sz="4400" spc="-1" strike="noStrike">
                <a:latin typeface="Arial"/>
              </a:rPr>
              <a:t>Cli</a:t>
            </a:r>
            <a:r>
              <a:rPr b="0" lang="pt-BR" sz="4400" spc="-1" strike="noStrike">
                <a:latin typeface="Arial"/>
              </a:rPr>
              <a:t>ck </a:t>
            </a:r>
            <a:r>
              <a:rPr b="0" lang="pt-BR" sz="4400" spc="-1" strike="noStrike">
                <a:latin typeface="Arial"/>
              </a:rPr>
              <a:t>to </a:t>
            </a:r>
            <a:r>
              <a:rPr b="0" lang="pt-BR" sz="4400" spc="-1" strike="noStrike">
                <a:latin typeface="Arial"/>
              </a:rPr>
              <a:t>edi</a:t>
            </a:r>
            <a:r>
              <a:rPr b="0" lang="pt-BR" sz="4400" spc="-1" strike="noStrike">
                <a:latin typeface="Arial"/>
              </a:rPr>
              <a:t>t </a:t>
            </a:r>
            <a:r>
              <a:rPr b="0" lang="pt-BR" sz="4400" spc="-1" strike="noStrike">
                <a:latin typeface="Arial"/>
              </a:rPr>
              <a:t>the </a:t>
            </a:r>
            <a:r>
              <a:rPr b="0" lang="pt-BR" sz="4400" spc="-1" strike="noStrike">
                <a:latin typeface="Arial"/>
              </a:rPr>
              <a:t>titl</a:t>
            </a:r>
            <a:r>
              <a:rPr b="0" lang="pt-BR" sz="4400" spc="-1" strike="noStrike">
                <a:latin typeface="Arial"/>
              </a:rPr>
              <a:t>e </a:t>
            </a:r>
            <a:r>
              <a:rPr b="0" lang="pt-BR" sz="4400" spc="-1" strike="noStrike">
                <a:latin typeface="Arial"/>
              </a:rPr>
              <a:t>tex</a:t>
            </a:r>
            <a:r>
              <a:rPr b="0" lang="pt-BR" sz="4400" spc="-1" strike="noStrike">
                <a:latin typeface="Arial"/>
              </a:rPr>
              <a:t>t </a:t>
            </a:r>
            <a:r>
              <a:rPr b="0" lang="pt-BR" sz="4400" spc="-1" strike="noStrike">
                <a:latin typeface="Arial"/>
              </a:rPr>
              <a:t>for</a:t>
            </a:r>
            <a:r>
              <a:rPr b="0" lang="pt-BR" sz="4400" spc="-1" strike="noStrike">
                <a:latin typeface="Arial"/>
              </a:rPr>
              <a:t>ma</a:t>
            </a:r>
            <a:r>
              <a:rPr b="0" lang="pt-BR" sz="4400" spc="-1" strike="noStrike">
                <a:latin typeface="Arial"/>
              </a:rPr>
              <a:t>t</a:t>
            </a:r>
            <a:endParaRPr b="0" lang="pt-BR" sz="4400" spc="-1" strike="noStrike">
              <a:latin typeface="Arial"/>
            </a:endParaRPr>
          </a:p>
        </p:txBody>
      </p:sp>
      <p:sp>
        <p:nvSpPr>
          <p:cNvPr id="192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11703600" cy="5656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latin typeface="Arial"/>
              </a:rPr>
              <a:t>Click to edit the outline text format</a:t>
            </a:r>
            <a:endParaRPr b="0" lang="pt-B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latin typeface="Arial"/>
              </a:rPr>
              <a:t>Second Outline Level</a:t>
            </a:r>
            <a:endParaRPr b="0" lang="pt-B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latin typeface="Arial"/>
              </a:rPr>
              <a:t>Third Outline Level</a:t>
            </a:r>
            <a:endParaRPr b="0" lang="pt-B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latin typeface="Arial"/>
              </a:rPr>
              <a:t>Fourth Outline Level</a:t>
            </a:r>
            <a:endParaRPr b="0" lang="pt-B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Fifth Outline Level</a:t>
            </a:r>
            <a:endParaRPr b="0" lang="pt-B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Sixth Outline Level</a:t>
            </a:r>
            <a:endParaRPr b="0" lang="pt-B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Seventh Outline Level</a:t>
            </a:r>
            <a:endParaRPr b="0" lang="pt-B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pt-BR" sz="4400" spc="-1" strike="noStrike">
                <a:latin typeface="Arial"/>
              </a:rPr>
              <a:t>Cli</a:t>
            </a:r>
            <a:r>
              <a:rPr b="0" lang="pt-BR" sz="4400" spc="-1" strike="noStrike">
                <a:latin typeface="Arial"/>
              </a:rPr>
              <a:t>ck </a:t>
            </a:r>
            <a:r>
              <a:rPr b="0" lang="pt-BR" sz="4400" spc="-1" strike="noStrike">
                <a:latin typeface="Arial"/>
              </a:rPr>
              <a:t>to </a:t>
            </a:r>
            <a:r>
              <a:rPr b="0" lang="pt-BR" sz="4400" spc="-1" strike="noStrike">
                <a:latin typeface="Arial"/>
              </a:rPr>
              <a:t>edi</a:t>
            </a:r>
            <a:r>
              <a:rPr b="0" lang="pt-BR" sz="4400" spc="-1" strike="noStrike">
                <a:latin typeface="Arial"/>
              </a:rPr>
              <a:t>t </a:t>
            </a:r>
            <a:r>
              <a:rPr b="0" lang="pt-BR" sz="4400" spc="-1" strike="noStrike">
                <a:latin typeface="Arial"/>
              </a:rPr>
              <a:t>the </a:t>
            </a:r>
            <a:r>
              <a:rPr b="0" lang="pt-BR" sz="4400" spc="-1" strike="noStrike">
                <a:latin typeface="Arial"/>
              </a:rPr>
              <a:t>titl</a:t>
            </a:r>
            <a:r>
              <a:rPr b="0" lang="pt-BR" sz="4400" spc="-1" strike="noStrike">
                <a:latin typeface="Arial"/>
              </a:rPr>
              <a:t>e </a:t>
            </a:r>
            <a:r>
              <a:rPr b="0" lang="pt-BR" sz="4400" spc="-1" strike="noStrike">
                <a:latin typeface="Arial"/>
              </a:rPr>
              <a:t>tex</a:t>
            </a:r>
            <a:r>
              <a:rPr b="0" lang="pt-BR" sz="4400" spc="-1" strike="noStrike">
                <a:latin typeface="Arial"/>
              </a:rPr>
              <a:t>t </a:t>
            </a:r>
            <a:r>
              <a:rPr b="0" lang="pt-BR" sz="4400" spc="-1" strike="noStrike">
                <a:latin typeface="Arial"/>
              </a:rPr>
              <a:t>for</a:t>
            </a:r>
            <a:r>
              <a:rPr b="0" lang="pt-BR" sz="4400" spc="-1" strike="noStrike">
                <a:latin typeface="Arial"/>
              </a:rPr>
              <a:t>ma</a:t>
            </a:r>
            <a:r>
              <a:rPr b="0" lang="pt-BR" sz="4400" spc="-1" strike="noStrike">
                <a:latin typeface="Arial"/>
              </a:rPr>
              <a:t>t</a:t>
            </a:r>
            <a:endParaRPr b="0" lang="pt-BR" sz="4400" spc="-1" strike="noStrike">
              <a:latin typeface="Arial"/>
            </a:endParaRPr>
          </a:p>
        </p:txBody>
      </p:sp>
      <p:sp>
        <p:nvSpPr>
          <p:cNvPr id="230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11703600" cy="5656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latin typeface="Arial"/>
              </a:rPr>
              <a:t>Click to edit the outline text format</a:t>
            </a:r>
            <a:endParaRPr b="0" lang="pt-B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latin typeface="Arial"/>
              </a:rPr>
              <a:t>Second Outline Level</a:t>
            </a:r>
            <a:endParaRPr b="0" lang="pt-B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latin typeface="Arial"/>
              </a:rPr>
              <a:t>Third Outline Level</a:t>
            </a:r>
            <a:endParaRPr b="0" lang="pt-B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latin typeface="Arial"/>
              </a:rPr>
              <a:t>Fourth Outline Level</a:t>
            </a:r>
            <a:endParaRPr b="0" lang="pt-B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Fifth Outline Level</a:t>
            </a:r>
            <a:endParaRPr b="0" lang="pt-B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Sixth Outline Level</a:t>
            </a:r>
            <a:endParaRPr b="0" lang="pt-B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Seventh Outline Level</a:t>
            </a:r>
            <a:endParaRPr b="0" lang="pt-B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  <p:sldLayoutId id="2147483738" r:id="rId13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pt-BR" sz="4400" spc="-1" strike="noStrike">
                <a:latin typeface="Arial"/>
              </a:rPr>
              <a:t>Cli</a:t>
            </a:r>
            <a:r>
              <a:rPr b="0" lang="pt-BR" sz="4400" spc="-1" strike="noStrike">
                <a:latin typeface="Arial"/>
              </a:rPr>
              <a:t>ck </a:t>
            </a:r>
            <a:r>
              <a:rPr b="0" lang="pt-BR" sz="4400" spc="-1" strike="noStrike">
                <a:latin typeface="Arial"/>
              </a:rPr>
              <a:t>to </a:t>
            </a:r>
            <a:r>
              <a:rPr b="0" lang="pt-BR" sz="4400" spc="-1" strike="noStrike">
                <a:latin typeface="Arial"/>
              </a:rPr>
              <a:t>edi</a:t>
            </a:r>
            <a:r>
              <a:rPr b="0" lang="pt-BR" sz="4400" spc="-1" strike="noStrike">
                <a:latin typeface="Arial"/>
              </a:rPr>
              <a:t>t </a:t>
            </a:r>
            <a:r>
              <a:rPr b="0" lang="pt-BR" sz="4400" spc="-1" strike="noStrike">
                <a:latin typeface="Arial"/>
              </a:rPr>
              <a:t>the </a:t>
            </a:r>
            <a:r>
              <a:rPr b="0" lang="pt-BR" sz="4400" spc="-1" strike="noStrike">
                <a:latin typeface="Arial"/>
              </a:rPr>
              <a:t>titl</a:t>
            </a:r>
            <a:r>
              <a:rPr b="0" lang="pt-BR" sz="4400" spc="-1" strike="noStrike">
                <a:latin typeface="Arial"/>
              </a:rPr>
              <a:t>e </a:t>
            </a:r>
            <a:r>
              <a:rPr b="0" lang="pt-BR" sz="4400" spc="-1" strike="noStrike">
                <a:latin typeface="Arial"/>
              </a:rPr>
              <a:t>tex</a:t>
            </a:r>
            <a:r>
              <a:rPr b="0" lang="pt-BR" sz="4400" spc="-1" strike="noStrike">
                <a:latin typeface="Arial"/>
              </a:rPr>
              <a:t>t </a:t>
            </a:r>
            <a:r>
              <a:rPr b="0" lang="pt-BR" sz="4400" spc="-1" strike="noStrike">
                <a:latin typeface="Arial"/>
              </a:rPr>
              <a:t>for</a:t>
            </a:r>
            <a:r>
              <a:rPr b="0" lang="pt-BR" sz="4400" spc="-1" strike="noStrike">
                <a:latin typeface="Arial"/>
              </a:rPr>
              <a:t>ma</a:t>
            </a:r>
            <a:r>
              <a:rPr b="0" lang="pt-BR" sz="4400" spc="-1" strike="noStrike">
                <a:latin typeface="Arial"/>
              </a:rPr>
              <a:t>t</a:t>
            </a:r>
            <a:endParaRPr b="0" lang="pt-BR" sz="4400" spc="-1" strike="noStrike">
              <a:latin typeface="Arial"/>
            </a:endParaRPr>
          </a:p>
        </p:txBody>
      </p:sp>
      <p:sp>
        <p:nvSpPr>
          <p:cNvPr id="268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11703600" cy="5656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latin typeface="Arial"/>
              </a:rPr>
              <a:t>Click to edit the outline text format</a:t>
            </a:r>
            <a:endParaRPr b="0" lang="pt-B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latin typeface="Arial"/>
              </a:rPr>
              <a:t>Second Outline Level</a:t>
            </a:r>
            <a:endParaRPr b="0" lang="pt-B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latin typeface="Arial"/>
              </a:rPr>
              <a:t>Third Outline Level</a:t>
            </a:r>
            <a:endParaRPr b="0" lang="pt-B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latin typeface="Arial"/>
              </a:rPr>
              <a:t>Fourth Outline Level</a:t>
            </a:r>
            <a:endParaRPr b="0" lang="pt-B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Fifth Outline Level</a:t>
            </a:r>
            <a:endParaRPr b="0" lang="pt-B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Sixth Outline Level</a:t>
            </a:r>
            <a:endParaRPr b="0" lang="pt-B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Seventh Outline Level</a:t>
            </a:r>
            <a:endParaRPr b="0" lang="pt-B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  <p:sldLayoutId id="2147483750" r:id="rId12"/>
    <p:sldLayoutId id="2147483751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tif"/><Relationship Id="rId2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image" Target="../media/image33.png"/><Relationship Id="rId3" Type="http://schemas.openxmlformats.org/officeDocument/2006/relationships/hyperlink" Target="http://ai.berkeley.edu" TargetMode="External"/><Relationship Id="rId4" Type="http://schemas.openxmlformats.org/officeDocument/2006/relationships/slideLayout" Target="../slideLayouts/slideLayout37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image" Target="../media/image35.png"/><Relationship Id="rId3" Type="http://schemas.openxmlformats.org/officeDocument/2006/relationships/hyperlink" Target="http://ai.berkeley.edu" TargetMode="External"/><Relationship Id="rId4" Type="http://schemas.openxmlformats.org/officeDocument/2006/relationships/slideLayout" Target="../slideLayouts/slideLayout37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hyperlink" Target="http://ai.berkeley.edu" TargetMode="External"/><Relationship Id="rId2" Type="http://schemas.openxmlformats.org/officeDocument/2006/relationships/image" Target="../media/image36.png"/><Relationship Id="rId3" Type="http://schemas.openxmlformats.org/officeDocument/2006/relationships/image" Target="../media/image37.png"/><Relationship Id="rId4" Type="http://schemas.openxmlformats.org/officeDocument/2006/relationships/slideLayout" Target="../slideLayouts/slideLayout37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image" Target="../media/image39.png"/><Relationship Id="rId3" Type="http://schemas.openxmlformats.org/officeDocument/2006/relationships/hyperlink" Target="http://ai.berkeley.edu" TargetMode="External"/><Relationship Id="rId4" Type="http://schemas.openxmlformats.org/officeDocument/2006/relationships/slideLayout" Target="../slideLayouts/slideLayout37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image" Target="../media/image41.png"/><Relationship Id="rId3" Type="http://schemas.openxmlformats.org/officeDocument/2006/relationships/hyperlink" Target="http://ai.berkeley.edu" TargetMode="External"/><Relationship Id="rId4" Type="http://schemas.openxmlformats.org/officeDocument/2006/relationships/slideLayout" Target="../slideLayouts/slideLayout37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image" Target="../media/image43.png"/><Relationship Id="rId3" Type="http://schemas.openxmlformats.org/officeDocument/2006/relationships/hyperlink" Target="http://ai.berkeley.edu" TargetMode="External"/><Relationship Id="rId4" Type="http://schemas.openxmlformats.org/officeDocument/2006/relationships/slideLayout" Target="../slideLayouts/slideLayout3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image" Target="../media/image45.png"/><Relationship Id="rId3" Type="http://schemas.openxmlformats.org/officeDocument/2006/relationships/hyperlink" Target="http://ai.berkeley.edu" TargetMode="External"/><Relationship Id="rId4" Type="http://schemas.openxmlformats.org/officeDocument/2006/relationships/slideLayout" Target="../slideLayouts/slideLayout37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image" Target="../media/image47.png"/><Relationship Id="rId3" Type="http://schemas.openxmlformats.org/officeDocument/2006/relationships/hyperlink" Target="http://ai.berkeley.edu" TargetMode="External"/><Relationship Id="rId4" Type="http://schemas.openxmlformats.org/officeDocument/2006/relationships/slideLayout" Target="../slideLayouts/slideLayout37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slideLayout" Target="../slideLayouts/slideLayout37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image" Target="../media/image50.png"/><Relationship Id="rId3" Type="http://schemas.openxmlformats.org/officeDocument/2006/relationships/hyperlink" Target="http://ai.berkeley.edu" TargetMode="External"/><Relationship Id="rId4" Type="http://schemas.openxmlformats.org/officeDocument/2006/relationships/slideLayout" Target="../slideLayouts/slideLayout49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51.png"/><Relationship Id="rId2" Type="http://schemas.openxmlformats.org/officeDocument/2006/relationships/image" Target="../media/image52.png"/><Relationship Id="rId3" Type="http://schemas.openxmlformats.org/officeDocument/2006/relationships/image" Target="../media/image53.png"/><Relationship Id="rId4" Type="http://schemas.openxmlformats.org/officeDocument/2006/relationships/slideLayout" Target="../slideLayouts/slideLayout37.xml"/><Relationship Id="rId5" Type="http://schemas.openxmlformats.org/officeDocument/2006/relationships/notesSlide" Target="../notesSlides/notesSlide25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54.png"/><Relationship Id="rId2" Type="http://schemas.openxmlformats.org/officeDocument/2006/relationships/image" Target="../media/image55.png"/><Relationship Id="rId3" Type="http://schemas.openxmlformats.org/officeDocument/2006/relationships/image" Target="../media/image56.png"/><Relationship Id="rId4" Type="http://schemas.openxmlformats.org/officeDocument/2006/relationships/slideLayout" Target="../slideLayouts/slideLayout37.xml"/><Relationship Id="rId5" Type="http://schemas.openxmlformats.org/officeDocument/2006/relationships/notesSlide" Target="../notesSlides/notesSlide27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57.png"/><Relationship Id="rId2" Type="http://schemas.openxmlformats.org/officeDocument/2006/relationships/slideLayout" Target="../slideLayouts/slideLayout37.xml"/><Relationship Id="rId3" Type="http://schemas.openxmlformats.org/officeDocument/2006/relationships/notesSlide" Target="../notesSlides/notesSlide28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58.png"/><Relationship Id="rId2" Type="http://schemas.openxmlformats.org/officeDocument/2006/relationships/image" Target="../media/image59.png"/><Relationship Id="rId3" Type="http://schemas.openxmlformats.org/officeDocument/2006/relationships/slideLayout" Target="../slideLayouts/slideLayout37.xml"/><Relationship Id="rId4" Type="http://schemas.openxmlformats.org/officeDocument/2006/relationships/notesSlide" Target="../notesSlides/notesSlide29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60.png"/><Relationship Id="rId2" Type="http://schemas.openxmlformats.org/officeDocument/2006/relationships/image" Target="../media/image61.png"/><Relationship Id="rId3" Type="http://schemas.openxmlformats.org/officeDocument/2006/relationships/slideLayout" Target="../slideLayouts/slideLayout37.xml"/><Relationship Id="rId4" Type="http://schemas.openxmlformats.org/officeDocument/2006/relationships/notesSlide" Target="../notesSlides/notesSlide30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62.png"/><Relationship Id="rId2" Type="http://schemas.openxmlformats.org/officeDocument/2006/relationships/image" Target="../media/image63.png"/><Relationship Id="rId3" Type="http://schemas.openxmlformats.org/officeDocument/2006/relationships/slideLayout" Target="../slideLayouts/slideLayout37.xml"/><Relationship Id="rId4" Type="http://schemas.openxmlformats.org/officeDocument/2006/relationships/notesSlide" Target="../notesSlides/notesSlide3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64.png"/><Relationship Id="rId2" Type="http://schemas.openxmlformats.org/officeDocument/2006/relationships/image" Target="../media/image65.png"/><Relationship Id="rId3" Type="http://schemas.openxmlformats.org/officeDocument/2006/relationships/image" Target="../media/image66.png"/><Relationship Id="rId4" Type="http://schemas.openxmlformats.org/officeDocument/2006/relationships/image" Target="../media/image67.png"/><Relationship Id="rId5" Type="http://schemas.openxmlformats.org/officeDocument/2006/relationships/image" Target="../media/image68.png"/><Relationship Id="rId6" Type="http://schemas.openxmlformats.org/officeDocument/2006/relationships/image" Target="../media/image69.png"/><Relationship Id="rId7" Type="http://schemas.openxmlformats.org/officeDocument/2006/relationships/image" Target="../media/image70.png"/><Relationship Id="rId8" Type="http://schemas.openxmlformats.org/officeDocument/2006/relationships/image" Target="../media/image71.png"/><Relationship Id="rId9" Type="http://schemas.openxmlformats.org/officeDocument/2006/relationships/image" Target="../media/image72.png"/><Relationship Id="rId10" Type="http://schemas.openxmlformats.org/officeDocument/2006/relationships/image" Target="../media/image73.tif"/><Relationship Id="rId11" Type="http://schemas.openxmlformats.org/officeDocument/2006/relationships/image" Target="../media/image74.tif"/><Relationship Id="rId12" Type="http://schemas.openxmlformats.org/officeDocument/2006/relationships/slideLayout" Target="../slideLayouts/slideLayout61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75.png"/><Relationship Id="rId2" Type="http://schemas.openxmlformats.org/officeDocument/2006/relationships/image" Target="../media/image76.png"/><Relationship Id="rId3" Type="http://schemas.openxmlformats.org/officeDocument/2006/relationships/image" Target="../media/image77.png"/><Relationship Id="rId4" Type="http://schemas.openxmlformats.org/officeDocument/2006/relationships/image" Target="../media/image78.png"/><Relationship Id="rId5" Type="http://schemas.openxmlformats.org/officeDocument/2006/relationships/image" Target="../media/image79.png"/><Relationship Id="rId6" Type="http://schemas.openxmlformats.org/officeDocument/2006/relationships/image" Target="../media/image80.png"/><Relationship Id="rId7" Type="http://schemas.openxmlformats.org/officeDocument/2006/relationships/image" Target="../media/image81.png"/><Relationship Id="rId8" Type="http://schemas.openxmlformats.org/officeDocument/2006/relationships/image" Target="../media/image82.png"/><Relationship Id="rId9" Type="http://schemas.openxmlformats.org/officeDocument/2006/relationships/image" Target="../media/image83.png"/><Relationship Id="rId10" Type="http://schemas.openxmlformats.org/officeDocument/2006/relationships/image" Target="../media/image84.tif"/><Relationship Id="rId11" Type="http://schemas.openxmlformats.org/officeDocument/2006/relationships/image" Target="../media/image85.tif"/><Relationship Id="rId12" Type="http://schemas.openxmlformats.org/officeDocument/2006/relationships/image" Target="../media/image86.png"/><Relationship Id="rId13" Type="http://schemas.openxmlformats.org/officeDocument/2006/relationships/slideLayout" Target="../slideLayouts/slideLayout61.xml"/><Relationship Id="rId14" Type="http://schemas.openxmlformats.org/officeDocument/2006/relationships/notesSlide" Target="../notesSlides/notesSlide34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87.png"/><Relationship Id="rId2" Type="http://schemas.openxmlformats.org/officeDocument/2006/relationships/image" Target="../media/image88.png"/><Relationship Id="rId3" Type="http://schemas.openxmlformats.org/officeDocument/2006/relationships/image" Target="../media/image89.png"/><Relationship Id="rId4" Type="http://schemas.openxmlformats.org/officeDocument/2006/relationships/image" Target="../media/image90.png"/><Relationship Id="rId5" Type="http://schemas.openxmlformats.org/officeDocument/2006/relationships/image" Target="../media/image91.png"/><Relationship Id="rId6" Type="http://schemas.openxmlformats.org/officeDocument/2006/relationships/image" Target="../media/image92.png"/><Relationship Id="rId7" Type="http://schemas.openxmlformats.org/officeDocument/2006/relationships/image" Target="../media/image93.png"/><Relationship Id="rId8" Type="http://schemas.openxmlformats.org/officeDocument/2006/relationships/image" Target="../media/image94.png"/><Relationship Id="rId9" Type="http://schemas.openxmlformats.org/officeDocument/2006/relationships/image" Target="../media/image95.png"/><Relationship Id="rId10" Type="http://schemas.openxmlformats.org/officeDocument/2006/relationships/image" Target="../media/image96.tif"/><Relationship Id="rId11" Type="http://schemas.openxmlformats.org/officeDocument/2006/relationships/image" Target="../media/image97.tif"/><Relationship Id="rId12" Type="http://schemas.openxmlformats.org/officeDocument/2006/relationships/image" Target="../media/image98.png"/><Relationship Id="rId13" Type="http://schemas.openxmlformats.org/officeDocument/2006/relationships/slideLayout" Target="../slideLayouts/slideLayout61.xml"/><Relationship Id="rId14" Type="http://schemas.openxmlformats.org/officeDocument/2006/relationships/notesSlide" Target="../notesSlides/notesSlide35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99.png"/><Relationship Id="rId2" Type="http://schemas.openxmlformats.org/officeDocument/2006/relationships/image" Target="../media/image100.png"/><Relationship Id="rId3" Type="http://schemas.openxmlformats.org/officeDocument/2006/relationships/image" Target="../media/image101.png"/><Relationship Id="rId4" Type="http://schemas.openxmlformats.org/officeDocument/2006/relationships/image" Target="../media/image102.png"/><Relationship Id="rId5" Type="http://schemas.openxmlformats.org/officeDocument/2006/relationships/image" Target="../media/image103.png"/><Relationship Id="rId6" Type="http://schemas.openxmlformats.org/officeDocument/2006/relationships/image" Target="../media/image104.png"/><Relationship Id="rId7" Type="http://schemas.openxmlformats.org/officeDocument/2006/relationships/image" Target="../media/image105.png"/><Relationship Id="rId8" Type="http://schemas.openxmlformats.org/officeDocument/2006/relationships/image" Target="../media/image106.png"/><Relationship Id="rId9" Type="http://schemas.openxmlformats.org/officeDocument/2006/relationships/image" Target="../media/image107.png"/><Relationship Id="rId10" Type="http://schemas.openxmlformats.org/officeDocument/2006/relationships/image" Target="../media/image108.tif"/><Relationship Id="rId11" Type="http://schemas.openxmlformats.org/officeDocument/2006/relationships/image" Target="../media/image109.tif"/><Relationship Id="rId12" Type="http://schemas.openxmlformats.org/officeDocument/2006/relationships/image" Target="../media/image110.png"/><Relationship Id="rId13" Type="http://schemas.openxmlformats.org/officeDocument/2006/relationships/slideLayout" Target="../slideLayouts/slideLayout61.xml"/><Relationship Id="rId14" Type="http://schemas.openxmlformats.org/officeDocument/2006/relationships/notesSlide" Target="../notesSlides/notesSlide36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111.png"/><Relationship Id="rId2" Type="http://schemas.openxmlformats.org/officeDocument/2006/relationships/image" Target="../media/image112.png"/><Relationship Id="rId3" Type="http://schemas.openxmlformats.org/officeDocument/2006/relationships/image" Target="../media/image113.png"/><Relationship Id="rId4" Type="http://schemas.openxmlformats.org/officeDocument/2006/relationships/image" Target="../media/image114.png"/><Relationship Id="rId5" Type="http://schemas.openxmlformats.org/officeDocument/2006/relationships/image" Target="../media/image115.png"/><Relationship Id="rId6" Type="http://schemas.openxmlformats.org/officeDocument/2006/relationships/image" Target="../media/image116.png"/><Relationship Id="rId7" Type="http://schemas.openxmlformats.org/officeDocument/2006/relationships/image" Target="../media/image117.png"/><Relationship Id="rId8" Type="http://schemas.openxmlformats.org/officeDocument/2006/relationships/image" Target="../media/image118.png"/><Relationship Id="rId9" Type="http://schemas.openxmlformats.org/officeDocument/2006/relationships/image" Target="../media/image119.png"/><Relationship Id="rId10" Type="http://schemas.openxmlformats.org/officeDocument/2006/relationships/image" Target="../media/image120.tif"/><Relationship Id="rId11" Type="http://schemas.openxmlformats.org/officeDocument/2006/relationships/image" Target="../media/image121.tif"/><Relationship Id="rId12" Type="http://schemas.openxmlformats.org/officeDocument/2006/relationships/image" Target="../media/image122.png"/><Relationship Id="rId13" Type="http://schemas.openxmlformats.org/officeDocument/2006/relationships/slideLayout" Target="../slideLayouts/slideLayout61.xml"/><Relationship Id="rId14" Type="http://schemas.openxmlformats.org/officeDocument/2006/relationships/notesSlide" Target="../notesSlides/notesSlide37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123.png"/><Relationship Id="rId2" Type="http://schemas.openxmlformats.org/officeDocument/2006/relationships/image" Target="../media/image124.png"/><Relationship Id="rId3" Type="http://schemas.openxmlformats.org/officeDocument/2006/relationships/image" Target="../media/image125.png"/><Relationship Id="rId4" Type="http://schemas.openxmlformats.org/officeDocument/2006/relationships/image" Target="../media/image126.png"/><Relationship Id="rId5" Type="http://schemas.openxmlformats.org/officeDocument/2006/relationships/image" Target="../media/image127.png"/><Relationship Id="rId6" Type="http://schemas.openxmlformats.org/officeDocument/2006/relationships/image" Target="../media/image128.png"/><Relationship Id="rId7" Type="http://schemas.openxmlformats.org/officeDocument/2006/relationships/image" Target="../media/image129.png"/><Relationship Id="rId8" Type="http://schemas.openxmlformats.org/officeDocument/2006/relationships/image" Target="../media/image130.png"/><Relationship Id="rId9" Type="http://schemas.openxmlformats.org/officeDocument/2006/relationships/image" Target="../media/image131.png"/><Relationship Id="rId10" Type="http://schemas.openxmlformats.org/officeDocument/2006/relationships/image" Target="../media/image132.tif"/><Relationship Id="rId11" Type="http://schemas.openxmlformats.org/officeDocument/2006/relationships/image" Target="../media/image133.tif"/><Relationship Id="rId12" Type="http://schemas.openxmlformats.org/officeDocument/2006/relationships/image" Target="../media/image134.png"/><Relationship Id="rId13" Type="http://schemas.openxmlformats.org/officeDocument/2006/relationships/slideLayout" Target="../slideLayouts/slideLayout61.xml"/><Relationship Id="rId14" Type="http://schemas.openxmlformats.org/officeDocument/2006/relationships/notesSlide" Target="../notesSlides/notesSlide38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135.png"/><Relationship Id="rId2" Type="http://schemas.openxmlformats.org/officeDocument/2006/relationships/image" Target="../media/image136.png"/><Relationship Id="rId3" Type="http://schemas.openxmlformats.org/officeDocument/2006/relationships/image" Target="../media/image137.png"/><Relationship Id="rId4" Type="http://schemas.openxmlformats.org/officeDocument/2006/relationships/image" Target="../media/image138.png"/><Relationship Id="rId5" Type="http://schemas.openxmlformats.org/officeDocument/2006/relationships/image" Target="../media/image139.png"/><Relationship Id="rId6" Type="http://schemas.openxmlformats.org/officeDocument/2006/relationships/image" Target="../media/image140.png"/><Relationship Id="rId7" Type="http://schemas.openxmlformats.org/officeDocument/2006/relationships/image" Target="../media/image141.png"/><Relationship Id="rId8" Type="http://schemas.openxmlformats.org/officeDocument/2006/relationships/image" Target="../media/image142.png"/><Relationship Id="rId9" Type="http://schemas.openxmlformats.org/officeDocument/2006/relationships/image" Target="../media/image143.png"/><Relationship Id="rId10" Type="http://schemas.openxmlformats.org/officeDocument/2006/relationships/image" Target="../media/image144.tif"/><Relationship Id="rId11" Type="http://schemas.openxmlformats.org/officeDocument/2006/relationships/image" Target="../media/image145.tif"/><Relationship Id="rId12" Type="http://schemas.openxmlformats.org/officeDocument/2006/relationships/image" Target="../media/image146.png"/><Relationship Id="rId13" Type="http://schemas.openxmlformats.org/officeDocument/2006/relationships/slideLayout" Target="../slideLayouts/slideLayout61.xml"/><Relationship Id="rId14" Type="http://schemas.openxmlformats.org/officeDocument/2006/relationships/notesSlide" Target="../notesSlides/notesSlide39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8" Type="http://schemas.openxmlformats.org/officeDocument/2006/relationships/image" Target="../media/image13.png"/><Relationship Id="rId9" Type="http://schemas.openxmlformats.org/officeDocument/2006/relationships/image" Target="../media/image14.png"/><Relationship Id="rId10" Type="http://schemas.openxmlformats.org/officeDocument/2006/relationships/image" Target="../media/image15.png"/><Relationship Id="rId11" Type="http://schemas.openxmlformats.org/officeDocument/2006/relationships/image" Target="../media/image16.png"/><Relationship Id="rId12" Type="http://schemas.openxmlformats.org/officeDocument/2006/relationships/image" Target="../media/image17.png"/><Relationship Id="rId13" Type="http://schemas.openxmlformats.org/officeDocument/2006/relationships/image" Target="../media/image18.png"/><Relationship Id="rId14" Type="http://schemas.openxmlformats.org/officeDocument/2006/relationships/image" Target="../media/image19.png"/><Relationship Id="rId15" Type="http://schemas.openxmlformats.org/officeDocument/2006/relationships/image" Target="../media/image20.png"/><Relationship Id="rId16" Type="http://schemas.openxmlformats.org/officeDocument/2006/relationships/image" Target="../media/image21.png"/><Relationship Id="rId17" Type="http://schemas.openxmlformats.org/officeDocument/2006/relationships/image" Target="../media/image22.tif"/><Relationship Id="rId18" Type="http://schemas.openxmlformats.org/officeDocument/2006/relationships/image" Target="../media/image23.tif"/><Relationship Id="rId19" Type="http://schemas.openxmlformats.org/officeDocument/2006/relationships/slideLayout" Target="../slideLayouts/slideLayout37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147.png"/><Relationship Id="rId2" Type="http://schemas.openxmlformats.org/officeDocument/2006/relationships/image" Target="../media/image148.png"/><Relationship Id="rId3" Type="http://schemas.openxmlformats.org/officeDocument/2006/relationships/image" Target="../media/image149.png"/><Relationship Id="rId4" Type="http://schemas.openxmlformats.org/officeDocument/2006/relationships/image" Target="../media/image150.png"/><Relationship Id="rId5" Type="http://schemas.openxmlformats.org/officeDocument/2006/relationships/image" Target="../media/image151.png"/><Relationship Id="rId6" Type="http://schemas.openxmlformats.org/officeDocument/2006/relationships/image" Target="../media/image152.png"/><Relationship Id="rId7" Type="http://schemas.openxmlformats.org/officeDocument/2006/relationships/image" Target="../media/image153.png"/><Relationship Id="rId8" Type="http://schemas.openxmlformats.org/officeDocument/2006/relationships/image" Target="../media/image154.png"/><Relationship Id="rId9" Type="http://schemas.openxmlformats.org/officeDocument/2006/relationships/image" Target="../media/image155.png"/><Relationship Id="rId10" Type="http://schemas.openxmlformats.org/officeDocument/2006/relationships/image" Target="../media/image156.tif"/><Relationship Id="rId11" Type="http://schemas.openxmlformats.org/officeDocument/2006/relationships/image" Target="../media/image157.tif"/><Relationship Id="rId12" Type="http://schemas.openxmlformats.org/officeDocument/2006/relationships/image" Target="../media/image158.png"/><Relationship Id="rId13" Type="http://schemas.openxmlformats.org/officeDocument/2006/relationships/slideLayout" Target="../slideLayouts/slideLayout61.xml"/><Relationship Id="rId14" Type="http://schemas.openxmlformats.org/officeDocument/2006/relationships/notesSlide" Target="../notesSlides/notesSlide40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159.png"/><Relationship Id="rId2" Type="http://schemas.openxmlformats.org/officeDocument/2006/relationships/image" Target="../media/image160.png"/><Relationship Id="rId3" Type="http://schemas.openxmlformats.org/officeDocument/2006/relationships/image" Target="../media/image161.png"/><Relationship Id="rId4" Type="http://schemas.openxmlformats.org/officeDocument/2006/relationships/image" Target="../media/image162.png"/><Relationship Id="rId5" Type="http://schemas.openxmlformats.org/officeDocument/2006/relationships/image" Target="../media/image163.png"/><Relationship Id="rId6" Type="http://schemas.openxmlformats.org/officeDocument/2006/relationships/image" Target="../media/image164.png"/><Relationship Id="rId7" Type="http://schemas.openxmlformats.org/officeDocument/2006/relationships/image" Target="../media/image165.png"/><Relationship Id="rId8" Type="http://schemas.openxmlformats.org/officeDocument/2006/relationships/image" Target="../media/image166.png"/><Relationship Id="rId9" Type="http://schemas.openxmlformats.org/officeDocument/2006/relationships/image" Target="../media/image167.png"/><Relationship Id="rId10" Type="http://schemas.openxmlformats.org/officeDocument/2006/relationships/image" Target="../media/image168.tif"/><Relationship Id="rId11" Type="http://schemas.openxmlformats.org/officeDocument/2006/relationships/image" Target="../media/image169.tif"/><Relationship Id="rId12" Type="http://schemas.openxmlformats.org/officeDocument/2006/relationships/image" Target="../media/image170.png"/><Relationship Id="rId13" Type="http://schemas.openxmlformats.org/officeDocument/2006/relationships/slideLayout" Target="../slideLayouts/slideLayout61.xml"/><Relationship Id="rId14" Type="http://schemas.openxmlformats.org/officeDocument/2006/relationships/notesSlide" Target="../notesSlides/notesSlide41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171.png"/><Relationship Id="rId2" Type="http://schemas.openxmlformats.org/officeDocument/2006/relationships/image" Target="../media/image172.png"/><Relationship Id="rId3" Type="http://schemas.openxmlformats.org/officeDocument/2006/relationships/image" Target="../media/image173.png"/><Relationship Id="rId4" Type="http://schemas.openxmlformats.org/officeDocument/2006/relationships/image" Target="../media/image174.png"/><Relationship Id="rId5" Type="http://schemas.openxmlformats.org/officeDocument/2006/relationships/image" Target="../media/image175.png"/><Relationship Id="rId6" Type="http://schemas.openxmlformats.org/officeDocument/2006/relationships/image" Target="../media/image176.png"/><Relationship Id="rId7" Type="http://schemas.openxmlformats.org/officeDocument/2006/relationships/image" Target="../media/image177.png"/><Relationship Id="rId8" Type="http://schemas.openxmlformats.org/officeDocument/2006/relationships/image" Target="../media/image178.png"/><Relationship Id="rId9" Type="http://schemas.openxmlformats.org/officeDocument/2006/relationships/image" Target="../media/image179.png"/><Relationship Id="rId10" Type="http://schemas.openxmlformats.org/officeDocument/2006/relationships/image" Target="../media/image180.tif"/><Relationship Id="rId11" Type="http://schemas.openxmlformats.org/officeDocument/2006/relationships/image" Target="../media/image181.tif"/><Relationship Id="rId12" Type="http://schemas.openxmlformats.org/officeDocument/2006/relationships/image" Target="../media/image182.png"/><Relationship Id="rId13" Type="http://schemas.openxmlformats.org/officeDocument/2006/relationships/slideLayout" Target="../slideLayouts/slideLayout61.xml"/><Relationship Id="rId14" Type="http://schemas.openxmlformats.org/officeDocument/2006/relationships/notesSlide" Target="../notesSlides/notesSlide42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183.png"/><Relationship Id="rId2" Type="http://schemas.openxmlformats.org/officeDocument/2006/relationships/image" Target="../media/image184.png"/><Relationship Id="rId3" Type="http://schemas.openxmlformats.org/officeDocument/2006/relationships/image" Target="../media/image185.png"/><Relationship Id="rId4" Type="http://schemas.openxmlformats.org/officeDocument/2006/relationships/image" Target="../media/image186.png"/><Relationship Id="rId5" Type="http://schemas.openxmlformats.org/officeDocument/2006/relationships/image" Target="../media/image187.png"/><Relationship Id="rId6" Type="http://schemas.openxmlformats.org/officeDocument/2006/relationships/image" Target="../media/image188.png"/><Relationship Id="rId7" Type="http://schemas.openxmlformats.org/officeDocument/2006/relationships/image" Target="../media/image189.png"/><Relationship Id="rId8" Type="http://schemas.openxmlformats.org/officeDocument/2006/relationships/image" Target="../media/image190.png"/><Relationship Id="rId9" Type="http://schemas.openxmlformats.org/officeDocument/2006/relationships/image" Target="../media/image191.png"/><Relationship Id="rId10" Type="http://schemas.openxmlformats.org/officeDocument/2006/relationships/image" Target="../media/image192.tif"/><Relationship Id="rId11" Type="http://schemas.openxmlformats.org/officeDocument/2006/relationships/image" Target="../media/image193.tif"/><Relationship Id="rId12" Type="http://schemas.openxmlformats.org/officeDocument/2006/relationships/image" Target="../media/image194.png"/><Relationship Id="rId13" Type="http://schemas.openxmlformats.org/officeDocument/2006/relationships/slideLayout" Target="../slideLayouts/slideLayout61.xml"/><Relationship Id="rId14" Type="http://schemas.openxmlformats.org/officeDocument/2006/relationships/notesSlide" Target="../notesSlides/notesSlide43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image" Target="../media/image195.png"/><Relationship Id="rId2" Type="http://schemas.openxmlformats.org/officeDocument/2006/relationships/image" Target="../media/image196.png"/><Relationship Id="rId3" Type="http://schemas.openxmlformats.org/officeDocument/2006/relationships/image" Target="../media/image197.png"/><Relationship Id="rId4" Type="http://schemas.openxmlformats.org/officeDocument/2006/relationships/image" Target="../media/image198.png"/><Relationship Id="rId5" Type="http://schemas.openxmlformats.org/officeDocument/2006/relationships/image" Target="../media/image199.png"/><Relationship Id="rId6" Type="http://schemas.openxmlformats.org/officeDocument/2006/relationships/image" Target="../media/image200.png"/><Relationship Id="rId7" Type="http://schemas.openxmlformats.org/officeDocument/2006/relationships/image" Target="../media/image201.png"/><Relationship Id="rId8" Type="http://schemas.openxmlformats.org/officeDocument/2006/relationships/image" Target="../media/image202.png"/><Relationship Id="rId9" Type="http://schemas.openxmlformats.org/officeDocument/2006/relationships/image" Target="../media/image203.png"/><Relationship Id="rId10" Type="http://schemas.openxmlformats.org/officeDocument/2006/relationships/image" Target="../media/image204.tif"/><Relationship Id="rId11" Type="http://schemas.openxmlformats.org/officeDocument/2006/relationships/image" Target="../media/image205.tif"/><Relationship Id="rId12" Type="http://schemas.openxmlformats.org/officeDocument/2006/relationships/image" Target="../media/image206.png"/><Relationship Id="rId13" Type="http://schemas.openxmlformats.org/officeDocument/2006/relationships/slideLayout" Target="../slideLayouts/slideLayout61.xml"/><Relationship Id="rId14" Type="http://schemas.openxmlformats.org/officeDocument/2006/relationships/notesSlide" Target="../notesSlides/notesSlide44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image" Target="../media/image207.png"/><Relationship Id="rId2" Type="http://schemas.openxmlformats.org/officeDocument/2006/relationships/image" Target="../media/image208.png"/><Relationship Id="rId3" Type="http://schemas.openxmlformats.org/officeDocument/2006/relationships/image" Target="../media/image209.png"/><Relationship Id="rId4" Type="http://schemas.openxmlformats.org/officeDocument/2006/relationships/image" Target="../media/image210.png"/><Relationship Id="rId5" Type="http://schemas.openxmlformats.org/officeDocument/2006/relationships/image" Target="../media/image211.png"/><Relationship Id="rId6" Type="http://schemas.openxmlformats.org/officeDocument/2006/relationships/image" Target="../media/image212.png"/><Relationship Id="rId7" Type="http://schemas.openxmlformats.org/officeDocument/2006/relationships/image" Target="../media/image213.png"/><Relationship Id="rId8" Type="http://schemas.openxmlformats.org/officeDocument/2006/relationships/image" Target="../media/image214.png"/><Relationship Id="rId9" Type="http://schemas.openxmlformats.org/officeDocument/2006/relationships/image" Target="../media/image215.png"/><Relationship Id="rId10" Type="http://schemas.openxmlformats.org/officeDocument/2006/relationships/image" Target="../media/image216.tif"/><Relationship Id="rId11" Type="http://schemas.openxmlformats.org/officeDocument/2006/relationships/image" Target="../media/image217.tif"/><Relationship Id="rId12" Type="http://schemas.openxmlformats.org/officeDocument/2006/relationships/image" Target="../media/image218.png"/><Relationship Id="rId13" Type="http://schemas.openxmlformats.org/officeDocument/2006/relationships/slideLayout" Target="../slideLayouts/slideLayout61.xml"/><Relationship Id="rId14" Type="http://schemas.openxmlformats.org/officeDocument/2006/relationships/notesSlide" Target="../notesSlides/notesSlide45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219.png"/><Relationship Id="rId2" Type="http://schemas.openxmlformats.org/officeDocument/2006/relationships/image" Target="../media/image220.png"/><Relationship Id="rId3" Type="http://schemas.openxmlformats.org/officeDocument/2006/relationships/image" Target="../media/image221.png"/><Relationship Id="rId4" Type="http://schemas.openxmlformats.org/officeDocument/2006/relationships/image" Target="../media/image222.png"/><Relationship Id="rId5" Type="http://schemas.openxmlformats.org/officeDocument/2006/relationships/image" Target="../media/image223.png"/><Relationship Id="rId6" Type="http://schemas.openxmlformats.org/officeDocument/2006/relationships/image" Target="../media/image224.png"/><Relationship Id="rId7" Type="http://schemas.openxmlformats.org/officeDocument/2006/relationships/image" Target="../media/image225.png"/><Relationship Id="rId8" Type="http://schemas.openxmlformats.org/officeDocument/2006/relationships/image" Target="../media/image226.png"/><Relationship Id="rId9" Type="http://schemas.openxmlformats.org/officeDocument/2006/relationships/image" Target="../media/image227.png"/><Relationship Id="rId10" Type="http://schemas.openxmlformats.org/officeDocument/2006/relationships/image" Target="../media/image228.tif"/><Relationship Id="rId11" Type="http://schemas.openxmlformats.org/officeDocument/2006/relationships/image" Target="../media/image229.tif"/><Relationship Id="rId12" Type="http://schemas.openxmlformats.org/officeDocument/2006/relationships/image" Target="../media/image230.png"/><Relationship Id="rId13" Type="http://schemas.openxmlformats.org/officeDocument/2006/relationships/slideLayout" Target="../slideLayouts/slideLayout61.xml"/><Relationship Id="rId14" Type="http://schemas.openxmlformats.org/officeDocument/2006/relationships/notesSlide" Target="../notesSlides/notesSlide46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231.png"/><Relationship Id="rId2" Type="http://schemas.openxmlformats.org/officeDocument/2006/relationships/image" Target="../media/image232.png"/><Relationship Id="rId3" Type="http://schemas.openxmlformats.org/officeDocument/2006/relationships/image" Target="../media/image233.png"/><Relationship Id="rId4" Type="http://schemas.openxmlformats.org/officeDocument/2006/relationships/image" Target="../media/image234.png"/><Relationship Id="rId5" Type="http://schemas.openxmlformats.org/officeDocument/2006/relationships/image" Target="../media/image235.png"/><Relationship Id="rId6" Type="http://schemas.openxmlformats.org/officeDocument/2006/relationships/image" Target="../media/image236.png"/><Relationship Id="rId7" Type="http://schemas.openxmlformats.org/officeDocument/2006/relationships/image" Target="../media/image237.png"/><Relationship Id="rId8" Type="http://schemas.openxmlformats.org/officeDocument/2006/relationships/image" Target="../media/image238.png"/><Relationship Id="rId9" Type="http://schemas.openxmlformats.org/officeDocument/2006/relationships/image" Target="../media/image239.png"/><Relationship Id="rId10" Type="http://schemas.openxmlformats.org/officeDocument/2006/relationships/image" Target="../media/image240.tif"/><Relationship Id="rId11" Type="http://schemas.openxmlformats.org/officeDocument/2006/relationships/image" Target="../media/image241.tif"/><Relationship Id="rId12" Type="http://schemas.openxmlformats.org/officeDocument/2006/relationships/image" Target="../media/image242.png"/><Relationship Id="rId13" Type="http://schemas.openxmlformats.org/officeDocument/2006/relationships/slideLayout" Target="../slideLayouts/slideLayout61.xml"/><Relationship Id="rId14" Type="http://schemas.openxmlformats.org/officeDocument/2006/relationships/notesSlide" Target="../notesSlides/notesSlide47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image" Target="../media/image243.png"/><Relationship Id="rId2" Type="http://schemas.openxmlformats.org/officeDocument/2006/relationships/slideLayout" Target="../slideLayouts/slideLayout49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image" Target="../media/image244.png"/><Relationship Id="rId2" Type="http://schemas.openxmlformats.org/officeDocument/2006/relationships/slideLayout" Target="../slideLayouts/slideLayout49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image" Target="../media/image25.png"/><Relationship Id="rId3" Type="http://schemas.openxmlformats.org/officeDocument/2006/relationships/slideLayout" Target="../slideLayouts/slideLayout37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image" Target="../media/image245.png"/><Relationship Id="rId2" Type="http://schemas.openxmlformats.org/officeDocument/2006/relationships/image" Target="../media/image246.png"/><Relationship Id="rId3" Type="http://schemas.openxmlformats.org/officeDocument/2006/relationships/slideLayout" Target="../slideLayouts/slideLayout37.xml"/><Relationship Id="rId4" Type="http://schemas.openxmlformats.org/officeDocument/2006/relationships/notesSlide" Target="../notesSlides/notesSlide50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image" Target="../media/image247.png"/><Relationship Id="rId2" Type="http://schemas.openxmlformats.org/officeDocument/2006/relationships/image" Target="../media/image248.png"/><Relationship Id="rId3" Type="http://schemas.openxmlformats.org/officeDocument/2006/relationships/slideLayout" Target="../slideLayouts/slideLayout37.xml"/><Relationship Id="rId4" Type="http://schemas.openxmlformats.org/officeDocument/2006/relationships/notesSlide" Target="../notesSlides/notesSlide51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image" Target="../media/image249.png"/><Relationship Id="rId2" Type="http://schemas.openxmlformats.org/officeDocument/2006/relationships/slideLayout" Target="../slideLayouts/slideLayout37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video" Target="../media/media250.mov"/><Relationship Id="rId2" Type="http://schemas.microsoft.com/office/2007/relationships/media" Target="../media/media250.mov"/><Relationship Id="rId3" Type="http://schemas.openxmlformats.org/officeDocument/2006/relationships/image" Target="../media/image251.png"/><Relationship Id="rId4" Type="http://schemas.openxmlformats.org/officeDocument/2006/relationships/slideLayout" Target="../slideLayouts/slideLayout73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video" Target="../media/media252.mov"/><Relationship Id="rId2" Type="http://schemas.microsoft.com/office/2007/relationships/media" Target="../media/media252.mov"/><Relationship Id="rId3" Type="http://schemas.openxmlformats.org/officeDocument/2006/relationships/image" Target="../media/image253.png"/><Relationship Id="rId4" Type="http://schemas.openxmlformats.org/officeDocument/2006/relationships/slideLayout" Target="../slideLayouts/slideLayout73.xml"/>
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5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5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image" Target="../media/image27.png"/><Relationship Id="rId3" Type="http://schemas.openxmlformats.org/officeDocument/2006/relationships/slideLayout" Target="../slideLayouts/slideLayout37.xml"/><Relationship Id="rId4" Type="http://schemas.openxmlformats.org/officeDocument/2006/relationships/notesSlide" Target="../notesSlides/notesSlide6.xml"/>
</Relationships>
</file>

<file path=ppt/slides/_rels/slide60.xml.rels><?xml version="1.0" encoding="UTF-8"?>
<Relationships xmlns="http://schemas.openxmlformats.org/package/2006/relationships"><Relationship Id="rId1" Type="http://schemas.openxmlformats.org/officeDocument/2006/relationships/image" Target="../media/image254.tif"/><Relationship Id="rId2" Type="http://schemas.openxmlformats.org/officeDocument/2006/relationships/slideLayout" Target="../slideLayouts/slideLayout8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37.xml"/><Relationship Id="rId3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image" Target="../media/image30.png"/><Relationship Id="rId3" Type="http://schemas.openxmlformats.org/officeDocument/2006/relationships/slideLayout" Target="../slideLayouts/slideLayout37.xml"/><Relationship Id="rId4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31.tif"/><Relationship Id="rId2" Type="http://schemas.openxmlformats.org/officeDocument/2006/relationships/slideLayout" Target="../slideLayouts/slideLayout37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" name="Image" descr="Image"/>
          <p:cNvPicPr/>
          <p:nvPr/>
        </p:nvPicPr>
        <p:blipFill>
          <a:blip r:embed="rId1"/>
          <a:stretch/>
        </p:blipFill>
        <p:spPr>
          <a:xfrm>
            <a:off x="-1019880" y="-11880"/>
            <a:ext cx="15042960" cy="9775800"/>
          </a:xfrm>
          <a:prstGeom prst="rect">
            <a:avLst/>
          </a:prstGeom>
          <a:ln w="12600">
            <a:noFill/>
          </a:ln>
        </p:spPr>
      </p:pic>
      <p:sp>
        <p:nvSpPr>
          <p:cNvPr id="312" name="Line 1"/>
          <p:cNvSpPr/>
          <p:nvPr/>
        </p:nvSpPr>
        <p:spPr>
          <a:xfrm>
            <a:off x="406080" y="6140880"/>
            <a:ext cx="12192120" cy="0"/>
          </a:xfrm>
          <a:prstGeom prst="line">
            <a:avLst/>
          </a:prstGeom>
          <a:ln w="38160">
            <a:solidFill>
              <a:srgbClr val="a6aaa9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13" name="CustomShape 2"/>
          <p:cNvSpPr/>
          <p:nvPr/>
        </p:nvSpPr>
        <p:spPr>
          <a:xfrm>
            <a:off x="406440" y="6426360"/>
            <a:ext cx="12190680" cy="27036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</a:pPr>
            <a:r>
              <a:rPr b="0" lang="pt-BR" sz="12240" spc="-1" strike="noStrike" cap="all">
                <a:solidFill>
                  <a:srgbClr val="34a5da"/>
                </a:solidFill>
                <a:latin typeface="DIN Condensed Bold"/>
                <a:ea typeface="DIN Condensed Bold"/>
              </a:rPr>
              <a:t>Inteligência Artificial</a:t>
            </a:r>
            <a:endParaRPr b="0" lang="pt-BR" sz="12240" spc="-1" strike="noStrike">
              <a:latin typeface="Arial"/>
            </a:endParaRPr>
          </a:p>
        </p:txBody>
      </p:sp>
      <p:sp>
        <p:nvSpPr>
          <p:cNvPr id="314" name="CustomShape 3"/>
          <p:cNvSpPr/>
          <p:nvPr/>
        </p:nvSpPr>
        <p:spPr>
          <a:xfrm>
            <a:off x="406440" y="4267080"/>
            <a:ext cx="12190680" cy="18018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b">
            <a:noAutofit/>
          </a:bodyPr>
          <a:p>
            <a:pPr>
              <a:lnSpc>
                <a:spcPct val="80000"/>
              </a:lnSpc>
              <a:spcBef>
                <a:spcPts val="2299"/>
              </a:spcBef>
            </a:pPr>
            <a:r>
              <a:rPr b="0" lang="pt-BR" sz="5400" spc="-1" strike="noStrike" cap="all">
                <a:solidFill>
                  <a:srgbClr val="a6aaa9"/>
                </a:solidFill>
                <a:latin typeface="DIN Alternate Bold"/>
                <a:ea typeface="DIN Alternate Bold"/>
              </a:rPr>
              <a:t>MAC 425 / 5739</a:t>
            </a:r>
            <a:endParaRPr b="0" lang="pt-BR" sz="5400" spc="-1" strike="noStrike">
              <a:latin typeface="Arial"/>
            </a:endParaRPr>
          </a:p>
        </p:txBody>
      </p:sp>
      <p:sp>
        <p:nvSpPr>
          <p:cNvPr id="315" name="CustomShape 4"/>
          <p:cNvSpPr/>
          <p:nvPr/>
        </p:nvSpPr>
        <p:spPr>
          <a:xfrm>
            <a:off x="-75960" y="915480"/>
            <a:ext cx="13110120" cy="8326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80000"/>
              </a:lnSpc>
              <a:spcBef>
                <a:spcPts val="2801"/>
              </a:spcBef>
            </a:pPr>
            <a:r>
              <a:rPr b="0" lang="pt-BR" sz="6000" spc="591" strike="noStrike" cap="all">
                <a:solidFill>
                  <a:srgbClr val="ffffff"/>
                </a:solidFill>
                <a:latin typeface="DIN Condensed Bold"/>
                <a:ea typeface="DIN Condensed Bold"/>
              </a:rPr>
              <a:t>aprendizado por reforço</a:t>
            </a:r>
            <a:endParaRPr b="0" lang="pt-BR" sz="6000" spc="-1" strike="noStrike">
              <a:latin typeface="Arial"/>
            </a:endParaRPr>
          </a:p>
        </p:txBody>
      </p:sp>
      <p:sp>
        <p:nvSpPr>
          <p:cNvPr id="316" name="CustomShape 5"/>
          <p:cNvSpPr/>
          <p:nvPr/>
        </p:nvSpPr>
        <p:spPr>
          <a:xfrm>
            <a:off x="9095400" y="122760"/>
            <a:ext cx="3828600" cy="4060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spAutoFit/>
          </a:bodyPr>
          <a:p>
            <a:pPr algn="r"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d2d9db"/>
                </a:solidFill>
                <a:latin typeface="Avenir Next Medium"/>
                <a:ea typeface="Avenir Next Medium"/>
              </a:rPr>
              <a:t>Ex-machina (2015)</a:t>
            </a:r>
            <a:endParaRPr b="0" lang="pt-BR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CustomShape 1"/>
          <p:cNvSpPr/>
          <p:nvPr/>
        </p:nvSpPr>
        <p:spPr>
          <a:xfrm>
            <a:off x="406440" y="1905120"/>
            <a:ext cx="12190680" cy="61074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>
            <a:noAutofit/>
          </a:bodyPr>
          <a:p>
            <a:pPr marL="444600" indent="-44316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Blue machine always gives you </a:t>
            </a:r>
            <a:r>
              <a:rPr b="0" lang="pt-BR" sz="34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$1</a:t>
            </a:r>
            <a:endParaRPr b="0" lang="pt-BR" sz="3400" spc="-1" strike="noStrike">
              <a:latin typeface="Arial"/>
            </a:endParaRPr>
          </a:p>
          <a:p>
            <a:pPr marL="444600" indent="-44316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Red machine gives you </a:t>
            </a:r>
            <a:r>
              <a:rPr b="0" lang="pt-BR" sz="3400" spc="-1" strike="noStrike">
                <a:solidFill>
                  <a:srgbClr val="a6aaa9"/>
                </a:solidFill>
                <a:latin typeface="Avenir Next Medium"/>
                <a:ea typeface="Avenir Next Medium"/>
              </a:rPr>
              <a:t>(each time you pull the lever)</a:t>
            </a:r>
            <a:endParaRPr b="0" lang="pt-BR" sz="3400" spc="-1" strike="noStrike">
              <a:latin typeface="Arial"/>
            </a:endParaRPr>
          </a:p>
          <a:p>
            <a:pPr lvl="1" marL="888840" indent="-44316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34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$2</a:t>
            </a:r>
            <a:r>
              <a:rPr b="0" lang="pt-BR" sz="3400" spc="-1" strike="noStrike">
                <a:solidFill>
                  <a:srgbClr val="838787"/>
                </a:solidFill>
                <a:latin typeface="Avenir Next Medium"/>
                <a:ea typeface="Avenir Next Medium"/>
              </a:rPr>
              <a:t> </a:t>
            </a: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with probability</a:t>
            </a:r>
            <a:r>
              <a:rPr b="0" lang="pt-BR" sz="3400" spc="-1" strike="noStrike">
                <a:solidFill>
                  <a:srgbClr val="838787"/>
                </a:solidFill>
                <a:latin typeface="Avenir Next Medium"/>
                <a:ea typeface="Avenir Next Medium"/>
              </a:rPr>
              <a:t> </a:t>
            </a:r>
            <a:r>
              <a:rPr b="0" lang="pt-BR" sz="3400" spc="-1" strike="noStrike">
                <a:solidFill>
                  <a:srgbClr val="34a5da"/>
                </a:solidFill>
                <a:latin typeface="Avenir Next Medium"/>
                <a:ea typeface="Avenir Next Medium"/>
              </a:rPr>
              <a:t>0.75</a:t>
            </a:r>
            <a:r>
              <a:rPr b="0" lang="pt-BR" sz="3400" spc="-1" strike="noStrike">
                <a:solidFill>
                  <a:srgbClr val="838787"/>
                </a:solidFill>
                <a:latin typeface="Avenir Next Medium"/>
                <a:ea typeface="Avenir Next Medium"/>
              </a:rPr>
              <a:t> </a:t>
            </a:r>
            <a:endParaRPr b="0" lang="pt-BR" sz="3400" spc="-1" strike="noStrike">
              <a:latin typeface="Arial"/>
            </a:endParaRPr>
          </a:p>
          <a:p>
            <a:pPr lvl="1" marL="888840" indent="-44316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34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$0</a:t>
            </a: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 with probability </a:t>
            </a:r>
            <a:r>
              <a:rPr b="0" lang="pt-BR" sz="3400" spc="-1" strike="noStrike">
                <a:solidFill>
                  <a:srgbClr val="34a5da"/>
                </a:solidFill>
                <a:latin typeface="Avenir Next Medium"/>
                <a:ea typeface="Avenir Next Medium"/>
              </a:rPr>
              <a:t>0.25</a:t>
            </a:r>
            <a:endParaRPr b="0" lang="pt-BR" sz="3400" spc="-1" strike="noStrike">
              <a:latin typeface="Arial"/>
            </a:endParaRPr>
          </a:p>
        </p:txBody>
      </p:sp>
      <p:sp>
        <p:nvSpPr>
          <p:cNvPr id="408" name="CustomShape 2"/>
          <p:cNvSpPr/>
          <p:nvPr/>
        </p:nvSpPr>
        <p:spPr>
          <a:xfrm>
            <a:off x="406440" y="673200"/>
            <a:ext cx="12190680" cy="7225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200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 Bold"/>
                <a:ea typeface="DIN Condensed Bold"/>
              </a:rPr>
              <a:t>double bandit</a:t>
            </a:r>
            <a:endParaRPr b="0" lang="pt-BR" sz="4800" spc="-1" strike="noStrike">
              <a:latin typeface="Arial"/>
            </a:endParaRPr>
          </a:p>
        </p:txBody>
      </p:sp>
      <p:pic>
        <p:nvPicPr>
          <p:cNvPr id="409" name="image49.png" descr="image49.png"/>
          <p:cNvPicPr/>
          <p:nvPr/>
        </p:nvPicPr>
        <p:blipFill>
          <a:blip r:embed="rId1"/>
          <a:stretch/>
        </p:blipFill>
        <p:spPr>
          <a:xfrm>
            <a:off x="1244520" y="6146640"/>
            <a:ext cx="3046680" cy="3046680"/>
          </a:xfrm>
          <a:prstGeom prst="rect">
            <a:avLst/>
          </a:prstGeom>
          <a:ln w="12600">
            <a:noFill/>
          </a:ln>
        </p:spPr>
      </p:pic>
      <p:pic>
        <p:nvPicPr>
          <p:cNvPr id="410" name="image50.png" descr="image50.png"/>
          <p:cNvPicPr/>
          <p:nvPr/>
        </p:nvPicPr>
        <p:blipFill>
          <a:blip r:embed="rId2"/>
          <a:stretch/>
        </p:blipFill>
        <p:spPr>
          <a:xfrm>
            <a:off x="8636040" y="6146640"/>
            <a:ext cx="2741760" cy="3046680"/>
          </a:xfrm>
          <a:prstGeom prst="rect">
            <a:avLst/>
          </a:prstGeom>
          <a:ln w="12600">
            <a:noFill/>
          </a:ln>
        </p:spPr>
      </p:pic>
      <p:sp>
        <p:nvSpPr>
          <p:cNvPr id="411" name="CustomShape 3"/>
          <p:cNvSpPr/>
          <p:nvPr/>
        </p:nvSpPr>
        <p:spPr>
          <a:xfrm>
            <a:off x="6186600" y="7314840"/>
            <a:ext cx="621000" cy="7106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4000" spc="-1" strike="noStrike">
                <a:solidFill>
                  <a:srgbClr val="838787"/>
                </a:solidFill>
                <a:latin typeface="Avenir Next Medium"/>
                <a:ea typeface="Avenir Next Medium"/>
              </a:rPr>
              <a:t>or</a:t>
            </a:r>
            <a:endParaRPr b="0" lang="pt-BR" sz="4000" spc="-1" strike="noStrike">
              <a:latin typeface="Arial"/>
            </a:endParaRPr>
          </a:p>
        </p:txBody>
      </p:sp>
      <p:sp>
        <p:nvSpPr>
          <p:cNvPr id="412" name="CustomShape 4"/>
          <p:cNvSpPr/>
          <p:nvPr/>
        </p:nvSpPr>
        <p:spPr>
          <a:xfrm>
            <a:off x="5363640" y="9161280"/>
            <a:ext cx="2551680" cy="2685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1100" spc="-1" strike="noStrike">
                <a:solidFill>
                  <a:srgbClr val="838787"/>
                </a:solidFill>
                <a:latin typeface="Avenir Next Medium"/>
                <a:ea typeface="Avenir Next Medium"/>
              </a:rPr>
              <a:t>images: Dan Klen (</a:t>
            </a:r>
            <a:r>
              <a:rPr b="0" lang="pt-BR" sz="1100" spc="-1" strike="noStrike" u="sng">
                <a:solidFill>
                  <a:srgbClr val="0000ff"/>
                </a:solidFill>
                <a:uFillTx/>
                <a:latin typeface="Avenir Next Medium"/>
                <a:ea typeface="Avenir Next Medium"/>
                <a:hlinkClick r:id="rId3"/>
              </a:rPr>
              <a:t>ai.berkeley.edu</a:t>
            </a:r>
            <a:r>
              <a:rPr b="0" lang="pt-BR" sz="1100" spc="-1" strike="noStrike">
                <a:solidFill>
                  <a:srgbClr val="838787"/>
                </a:solidFill>
                <a:latin typeface="Avenir Next Medium"/>
                <a:ea typeface="Avenir Next Medium"/>
              </a:rPr>
              <a:t>)</a:t>
            </a:r>
            <a:endParaRPr b="0" lang="pt-BR" sz="1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CustomShape 1"/>
          <p:cNvSpPr/>
          <p:nvPr/>
        </p:nvSpPr>
        <p:spPr>
          <a:xfrm>
            <a:off x="406440" y="3542400"/>
            <a:ext cx="6475680" cy="3709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b">
            <a:noAutofit/>
          </a:bodyPr>
          <a:p>
            <a:pPr marL="444600" indent="-44316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States: start, win, lose</a:t>
            </a:r>
            <a:endParaRPr b="0" lang="pt-BR" sz="3400" spc="-1" strike="noStrike">
              <a:latin typeface="Arial"/>
            </a:endParaRPr>
          </a:p>
          <a:p>
            <a:pPr marL="444600" indent="-44316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Actions: play </a:t>
            </a:r>
            <a:r>
              <a:rPr b="0" lang="pt-BR" sz="3400" spc="-1" strike="noStrike">
                <a:solidFill>
                  <a:srgbClr val="2389c0"/>
                </a:solidFill>
                <a:latin typeface="Avenir Next Medium"/>
                <a:ea typeface="Avenir Next Medium"/>
              </a:rPr>
              <a:t>blue</a:t>
            </a: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, play </a:t>
            </a:r>
            <a:r>
              <a:rPr b="0" lang="pt-BR" sz="34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red</a:t>
            </a:r>
            <a:endParaRPr b="0" lang="pt-BR" sz="3400" spc="-1" strike="noStrike">
              <a:latin typeface="Arial"/>
            </a:endParaRPr>
          </a:p>
          <a:p>
            <a:pPr marL="444600" indent="-44316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No discount (𝛄 = 1)</a:t>
            </a:r>
            <a:endParaRPr b="0" lang="pt-BR" sz="3400" spc="-1" strike="noStrike">
              <a:latin typeface="Arial"/>
            </a:endParaRPr>
          </a:p>
          <a:p>
            <a:pPr marL="444600" indent="-44316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34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10 episodes</a:t>
            </a:r>
            <a:endParaRPr b="0" lang="pt-BR" sz="3400" spc="-1" strike="noStrike">
              <a:latin typeface="Arial"/>
            </a:endParaRPr>
          </a:p>
        </p:txBody>
      </p:sp>
      <p:sp>
        <p:nvSpPr>
          <p:cNvPr id="414" name="CustomShape 2"/>
          <p:cNvSpPr/>
          <p:nvPr/>
        </p:nvSpPr>
        <p:spPr>
          <a:xfrm>
            <a:off x="406440" y="673200"/>
            <a:ext cx="12190680" cy="7225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200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 Bold"/>
                <a:ea typeface="DIN Condensed Bold"/>
              </a:rPr>
              <a:t>double bandit</a:t>
            </a:r>
            <a:endParaRPr b="0" lang="pt-BR" sz="4800" spc="-1" strike="noStrike">
              <a:latin typeface="Arial"/>
            </a:endParaRPr>
          </a:p>
        </p:txBody>
      </p:sp>
      <p:sp>
        <p:nvSpPr>
          <p:cNvPr id="415" name="CustomShape 3"/>
          <p:cNvSpPr/>
          <p:nvPr/>
        </p:nvSpPr>
        <p:spPr>
          <a:xfrm>
            <a:off x="8359920" y="5497560"/>
            <a:ext cx="976320" cy="976320"/>
          </a:xfrm>
          <a:prstGeom prst="ellipse">
            <a:avLst/>
          </a:prstGeom>
          <a:solidFill>
            <a:schemeClr val="accent3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ffffff"/>
                </a:solidFill>
                <a:latin typeface="DIN Condensed Bold"/>
                <a:ea typeface="DIN Condensed Bold"/>
              </a:rPr>
              <a:t>win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416" name="CustomShape 4"/>
          <p:cNvSpPr/>
          <p:nvPr/>
        </p:nvSpPr>
        <p:spPr>
          <a:xfrm>
            <a:off x="10666800" y="5497560"/>
            <a:ext cx="976320" cy="976320"/>
          </a:xfrm>
          <a:prstGeom prst="ellipse">
            <a:avLst/>
          </a:prstGeom>
          <a:solidFill>
            <a:srgbClr val="222222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ffffff"/>
                </a:solidFill>
                <a:latin typeface="DIN Condensed Bold"/>
                <a:ea typeface="DIN Condensed Bold"/>
              </a:rPr>
              <a:t>lose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417" name="CustomShape 5"/>
          <p:cNvSpPr/>
          <p:nvPr/>
        </p:nvSpPr>
        <p:spPr>
          <a:xfrm>
            <a:off x="10037160" y="3767040"/>
            <a:ext cx="1117440" cy="2217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0760">
            <a:solidFill>
              <a:schemeClr val="accent5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18" name="CustomShape 6"/>
          <p:cNvSpPr/>
          <p:nvPr/>
        </p:nvSpPr>
        <p:spPr>
          <a:xfrm>
            <a:off x="11012760" y="4470840"/>
            <a:ext cx="424080" cy="4060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$0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419" name="CustomShape 7"/>
          <p:cNvSpPr/>
          <p:nvPr/>
        </p:nvSpPr>
        <p:spPr>
          <a:xfrm>
            <a:off x="11016000" y="4796640"/>
            <a:ext cx="666720" cy="4060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0.25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420" name="CustomShape 8"/>
          <p:cNvSpPr/>
          <p:nvPr/>
        </p:nvSpPr>
        <p:spPr>
          <a:xfrm>
            <a:off x="9844560" y="4470840"/>
            <a:ext cx="666720" cy="4060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0.75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421" name="CustomShape 9"/>
          <p:cNvSpPr/>
          <p:nvPr/>
        </p:nvSpPr>
        <p:spPr>
          <a:xfrm>
            <a:off x="9824760" y="4782240"/>
            <a:ext cx="424080" cy="4060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$2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422" name="CustomShape 10"/>
          <p:cNvSpPr/>
          <p:nvPr/>
        </p:nvSpPr>
        <p:spPr>
          <a:xfrm>
            <a:off x="8636760" y="4358880"/>
            <a:ext cx="424080" cy="4060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$1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423" name="CustomShape 11"/>
          <p:cNvSpPr/>
          <p:nvPr/>
        </p:nvSpPr>
        <p:spPr>
          <a:xfrm>
            <a:off x="8596440" y="4077000"/>
            <a:ext cx="505080" cy="4060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1.0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424" name="CustomShape 12"/>
          <p:cNvSpPr/>
          <p:nvPr/>
        </p:nvSpPr>
        <p:spPr>
          <a:xfrm flipH="1">
            <a:off x="8847720" y="3767040"/>
            <a:ext cx="1186560" cy="2217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0760">
            <a:solidFill>
              <a:schemeClr val="accent1">
                <a:hueOff val="104794"/>
                <a:lumOff val="-8431"/>
              </a:schemeClr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25" name="CustomShape 13"/>
          <p:cNvSpPr/>
          <p:nvPr/>
        </p:nvSpPr>
        <p:spPr>
          <a:xfrm>
            <a:off x="9548280" y="3278160"/>
            <a:ext cx="976320" cy="976320"/>
          </a:xfrm>
          <a:prstGeom prst="ellipse">
            <a:avLst/>
          </a:prstGeom>
          <a:solidFill>
            <a:schemeClr val="accent4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232323"/>
                </a:solidFill>
                <a:latin typeface="DIN Condensed Bold"/>
                <a:ea typeface="DIN Condensed Bold"/>
              </a:rPr>
              <a:t>start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426" name="CustomShape 14"/>
          <p:cNvSpPr/>
          <p:nvPr/>
        </p:nvSpPr>
        <p:spPr>
          <a:xfrm flipV="1">
            <a:off x="8849160" y="3764160"/>
            <a:ext cx="1186560" cy="2217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0760">
            <a:solidFill>
              <a:schemeClr val="accent5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CustomShape 1"/>
          <p:cNvSpPr/>
          <p:nvPr/>
        </p:nvSpPr>
        <p:spPr>
          <a:xfrm>
            <a:off x="406440" y="1905120"/>
            <a:ext cx="5757120" cy="61074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>
            <a:noAutofit/>
          </a:bodyPr>
          <a:p>
            <a:pPr marL="422280" indent="-420840">
              <a:lnSpc>
                <a:spcPct val="100000"/>
              </a:lnSpc>
              <a:spcBef>
                <a:spcPts val="2599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323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Reasonable Policies:</a:t>
            </a:r>
            <a:endParaRPr b="0" lang="pt-BR" sz="3230" spc="-1" strike="noStrike">
              <a:latin typeface="Arial"/>
            </a:endParaRPr>
          </a:p>
          <a:p>
            <a:pPr lvl="1" marL="844560" indent="-420840">
              <a:lnSpc>
                <a:spcPct val="100000"/>
              </a:lnSpc>
              <a:spcBef>
                <a:spcPts val="2599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3230" spc="-1" strike="noStrike">
                <a:solidFill>
                  <a:srgbClr val="2389c0"/>
                </a:solidFill>
                <a:latin typeface="Avenir Next Medium"/>
                <a:ea typeface="Avenir Next Medium"/>
              </a:rPr>
              <a:t>Play Blue</a:t>
            </a:r>
            <a:endParaRPr b="0" lang="pt-BR" sz="3230" spc="-1" strike="noStrike">
              <a:latin typeface="Arial"/>
            </a:endParaRPr>
          </a:p>
          <a:p>
            <a:pPr lvl="2" marL="1266840" indent="-420840">
              <a:lnSpc>
                <a:spcPct val="100000"/>
              </a:lnSpc>
              <a:spcBef>
                <a:spcPts val="2599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323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Expected Gain</a:t>
            </a:r>
            <a:r>
              <a:rPr b="0" lang="pt-BR" sz="3230" spc="-1" strike="noStrike">
                <a:solidFill>
                  <a:srgbClr val="a6aaa9"/>
                </a:solidFill>
                <a:latin typeface="Avenir Next Medium"/>
                <a:ea typeface="Avenir Next Medium"/>
              </a:rPr>
              <a:t> </a:t>
            </a:r>
            <a:r>
              <a:rPr b="0" lang="pt-BR" sz="323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$10</a:t>
            </a:r>
            <a:endParaRPr b="0" lang="pt-BR" sz="3230" spc="-1" strike="noStrike">
              <a:latin typeface="Arial"/>
            </a:endParaRPr>
          </a:p>
          <a:p>
            <a:pPr lvl="1" marL="844560" indent="-420840">
              <a:lnSpc>
                <a:spcPct val="100000"/>
              </a:lnSpc>
              <a:spcBef>
                <a:spcPts val="2599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323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Play Red</a:t>
            </a:r>
            <a:endParaRPr b="0" lang="pt-BR" sz="3230" spc="-1" strike="noStrike">
              <a:latin typeface="Arial"/>
            </a:endParaRPr>
          </a:p>
          <a:p>
            <a:pPr lvl="2" marL="1266840" indent="-420840">
              <a:lnSpc>
                <a:spcPct val="100000"/>
              </a:lnSpc>
              <a:spcBef>
                <a:spcPts val="2599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323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Expected Gain</a:t>
            </a:r>
            <a:r>
              <a:rPr b="0" lang="pt-BR" sz="3230" spc="-1" strike="noStrike">
                <a:solidFill>
                  <a:srgbClr val="a6aaa9"/>
                </a:solidFill>
                <a:latin typeface="Avenir Next Medium"/>
                <a:ea typeface="Avenir Next Medium"/>
              </a:rPr>
              <a:t> </a:t>
            </a:r>
            <a:r>
              <a:rPr b="0" lang="pt-BR" sz="323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$15</a:t>
            </a:r>
            <a:endParaRPr b="0" lang="pt-BR" sz="323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599"/>
              </a:spcBef>
            </a:pPr>
            <a:endParaRPr b="0" lang="pt-BR" sz="3230" spc="-1" strike="noStrike">
              <a:latin typeface="Arial"/>
            </a:endParaRPr>
          </a:p>
          <a:p>
            <a:pPr marL="422280" indent="-420840">
              <a:lnSpc>
                <a:spcPct val="100000"/>
              </a:lnSpc>
              <a:spcBef>
                <a:spcPts val="2599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323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Playing Red is optimal</a:t>
            </a:r>
            <a:endParaRPr b="0" lang="pt-BR" sz="3230" spc="-1" strike="noStrike">
              <a:latin typeface="Arial"/>
            </a:endParaRPr>
          </a:p>
        </p:txBody>
      </p:sp>
      <p:sp>
        <p:nvSpPr>
          <p:cNvPr id="428" name="CustomShape 2"/>
          <p:cNvSpPr/>
          <p:nvPr/>
        </p:nvSpPr>
        <p:spPr>
          <a:xfrm>
            <a:off x="406440" y="673200"/>
            <a:ext cx="12190680" cy="7225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200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 Bold"/>
                <a:ea typeface="DIN Condensed Bold"/>
              </a:rPr>
              <a:t>double bandit</a:t>
            </a:r>
            <a:endParaRPr b="0" lang="pt-BR" sz="4800" spc="-1" strike="noStrike">
              <a:latin typeface="Arial"/>
            </a:endParaRPr>
          </a:p>
        </p:txBody>
      </p:sp>
      <p:sp>
        <p:nvSpPr>
          <p:cNvPr id="429" name="CustomShape 3"/>
          <p:cNvSpPr/>
          <p:nvPr/>
        </p:nvSpPr>
        <p:spPr>
          <a:xfrm>
            <a:off x="8359920" y="5497560"/>
            <a:ext cx="976320" cy="976320"/>
          </a:xfrm>
          <a:prstGeom prst="ellipse">
            <a:avLst/>
          </a:prstGeom>
          <a:solidFill>
            <a:schemeClr val="accent3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ffffff"/>
                </a:solidFill>
                <a:latin typeface="DIN Condensed Bold"/>
                <a:ea typeface="DIN Condensed Bold"/>
              </a:rPr>
              <a:t>win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430" name="CustomShape 4"/>
          <p:cNvSpPr/>
          <p:nvPr/>
        </p:nvSpPr>
        <p:spPr>
          <a:xfrm>
            <a:off x="10666800" y="5497560"/>
            <a:ext cx="976320" cy="976320"/>
          </a:xfrm>
          <a:prstGeom prst="ellipse">
            <a:avLst/>
          </a:prstGeom>
          <a:solidFill>
            <a:srgbClr val="222222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ffffff"/>
                </a:solidFill>
                <a:latin typeface="DIN Condensed Bold"/>
                <a:ea typeface="DIN Condensed Bold"/>
              </a:rPr>
              <a:t>lose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431" name="CustomShape 5"/>
          <p:cNvSpPr/>
          <p:nvPr/>
        </p:nvSpPr>
        <p:spPr>
          <a:xfrm>
            <a:off x="10037160" y="3767040"/>
            <a:ext cx="1117440" cy="2217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0760">
            <a:solidFill>
              <a:schemeClr val="accent5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32" name="CustomShape 6"/>
          <p:cNvSpPr/>
          <p:nvPr/>
        </p:nvSpPr>
        <p:spPr>
          <a:xfrm>
            <a:off x="11012760" y="4470840"/>
            <a:ext cx="424080" cy="4060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$0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433" name="CustomShape 7"/>
          <p:cNvSpPr/>
          <p:nvPr/>
        </p:nvSpPr>
        <p:spPr>
          <a:xfrm>
            <a:off x="11016000" y="4796640"/>
            <a:ext cx="666720" cy="4060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0.25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434" name="CustomShape 8"/>
          <p:cNvSpPr/>
          <p:nvPr/>
        </p:nvSpPr>
        <p:spPr>
          <a:xfrm>
            <a:off x="9844560" y="4470840"/>
            <a:ext cx="666720" cy="4060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0.75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435" name="CustomShape 9"/>
          <p:cNvSpPr/>
          <p:nvPr/>
        </p:nvSpPr>
        <p:spPr>
          <a:xfrm>
            <a:off x="9824760" y="4782240"/>
            <a:ext cx="424080" cy="4060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$2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436" name="CustomShape 10"/>
          <p:cNvSpPr/>
          <p:nvPr/>
        </p:nvSpPr>
        <p:spPr>
          <a:xfrm>
            <a:off x="8636760" y="4358880"/>
            <a:ext cx="424080" cy="4060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$1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437" name="CustomShape 11"/>
          <p:cNvSpPr/>
          <p:nvPr/>
        </p:nvSpPr>
        <p:spPr>
          <a:xfrm>
            <a:off x="8596440" y="4077000"/>
            <a:ext cx="505080" cy="4060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1.0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438" name="CustomShape 12"/>
          <p:cNvSpPr/>
          <p:nvPr/>
        </p:nvSpPr>
        <p:spPr>
          <a:xfrm flipH="1">
            <a:off x="8847720" y="3767040"/>
            <a:ext cx="1186560" cy="2217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0760">
            <a:solidFill>
              <a:schemeClr val="accent1">
                <a:hueOff val="104794"/>
                <a:lumOff val="-8431"/>
              </a:schemeClr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39" name="CustomShape 13"/>
          <p:cNvSpPr/>
          <p:nvPr/>
        </p:nvSpPr>
        <p:spPr>
          <a:xfrm>
            <a:off x="9548280" y="3278160"/>
            <a:ext cx="976320" cy="976320"/>
          </a:xfrm>
          <a:prstGeom prst="ellipse">
            <a:avLst/>
          </a:prstGeom>
          <a:solidFill>
            <a:schemeClr val="accent4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232323"/>
                </a:solidFill>
                <a:latin typeface="DIN Condensed Bold"/>
                <a:ea typeface="DIN Condensed Bold"/>
              </a:rPr>
              <a:t>start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440" name="CustomShape 14"/>
          <p:cNvSpPr/>
          <p:nvPr/>
        </p:nvSpPr>
        <p:spPr>
          <a:xfrm flipV="1">
            <a:off x="8849160" y="3764160"/>
            <a:ext cx="1186560" cy="2217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0760">
            <a:solidFill>
              <a:schemeClr val="accent5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CustomShape 1"/>
          <p:cNvSpPr/>
          <p:nvPr/>
        </p:nvSpPr>
        <p:spPr>
          <a:xfrm>
            <a:off x="406440" y="1905120"/>
            <a:ext cx="12190680" cy="61074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>
            <a:noAutofit/>
          </a:bodyPr>
          <a:p>
            <a:pPr marL="469800" indent="-46836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28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Now suppose you play red </a:t>
            </a:r>
            <a:r>
              <a:rPr b="0" lang="pt-BR" sz="2800" spc="-1" strike="noStrike">
                <a:solidFill>
                  <a:srgbClr val="2389c0"/>
                </a:solidFill>
                <a:latin typeface="Avenir Next Medium"/>
                <a:ea typeface="Avenir Next Medium"/>
              </a:rPr>
              <a:t>5</a:t>
            </a:r>
            <a:r>
              <a:rPr b="0" lang="pt-BR" sz="28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 times and receive </a:t>
            </a:r>
            <a:r>
              <a:rPr b="0" lang="pt-BR" sz="28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$0+$2+$0+$2+$0=$4</a:t>
            </a:r>
            <a:endParaRPr b="0" lang="pt-BR" sz="2800" spc="-1" strike="noStrike">
              <a:latin typeface="Arial"/>
            </a:endParaRPr>
          </a:p>
          <a:p>
            <a:pPr marL="469800" indent="-46836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28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We are then given the chance to change our policy</a:t>
            </a:r>
            <a:endParaRPr b="0" lang="pt-BR" sz="2800" spc="-1" strike="noStrike">
              <a:latin typeface="Arial"/>
            </a:endParaRPr>
          </a:p>
          <a:p>
            <a:pPr lvl="1" marL="914400" indent="-46836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28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 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442" name="CustomShape 2"/>
          <p:cNvSpPr/>
          <p:nvPr/>
        </p:nvSpPr>
        <p:spPr>
          <a:xfrm>
            <a:off x="406440" y="673200"/>
            <a:ext cx="12190680" cy="7225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200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 Bold"/>
                <a:ea typeface="DIN Condensed Bold"/>
              </a:rPr>
              <a:t>double bandit</a:t>
            </a:r>
            <a:endParaRPr b="0" lang="pt-BR" sz="4800" spc="-1" strike="noStrike">
              <a:latin typeface="Arial"/>
            </a:endParaRPr>
          </a:p>
        </p:txBody>
      </p:sp>
      <p:pic>
        <p:nvPicPr>
          <p:cNvPr id="443" name="image49.png" descr="image49.png"/>
          <p:cNvPicPr/>
          <p:nvPr/>
        </p:nvPicPr>
        <p:blipFill>
          <a:blip r:embed="rId1"/>
          <a:stretch/>
        </p:blipFill>
        <p:spPr>
          <a:xfrm>
            <a:off x="1434960" y="5974560"/>
            <a:ext cx="3046680" cy="3046680"/>
          </a:xfrm>
          <a:prstGeom prst="rect">
            <a:avLst/>
          </a:prstGeom>
          <a:ln w="12600">
            <a:noFill/>
          </a:ln>
        </p:spPr>
      </p:pic>
      <p:pic>
        <p:nvPicPr>
          <p:cNvPr id="444" name="image50.png" descr="image50.png"/>
          <p:cNvPicPr/>
          <p:nvPr/>
        </p:nvPicPr>
        <p:blipFill>
          <a:blip r:embed="rId2"/>
          <a:stretch/>
        </p:blipFill>
        <p:spPr>
          <a:xfrm>
            <a:off x="8826480" y="5974560"/>
            <a:ext cx="2741760" cy="3046680"/>
          </a:xfrm>
          <a:prstGeom prst="rect">
            <a:avLst/>
          </a:prstGeom>
          <a:ln w="12600">
            <a:noFill/>
          </a:ln>
        </p:spPr>
      </p:pic>
      <p:sp>
        <p:nvSpPr>
          <p:cNvPr id="445" name="CustomShape 3"/>
          <p:cNvSpPr/>
          <p:nvPr/>
        </p:nvSpPr>
        <p:spPr>
          <a:xfrm>
            <a:off x="6377040" y="7142400"/>
            <a:ext cx="621000" cy="7106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4000" spc="-1" strike="noStrike">
                <a:solidFill>
                  <a:srgbClr val="838787"/>
                </a:solidFill>
                <a:latin typeface="Avenir Next Medium"/>
                <a:ea typeface="Avenir Next Medium"/>
              </a:rPr>
              <a:t>or</a:t>
            </a:r>
            <a:endParaRPr b="0" lang="pt-BR" sz="4000" spc="-1" strike="noStrike">
              <a:latin typeface="Arial"/>
            </a:endParaRPr>
          </a:p>
        </p:txBody>
      </p:sp>
      <p:sp>
        <p:nvSpPr>
          <p:cNvPr id="446" name="CustomShape 4"/>
          <p:cNvSpPr/>
          <p:nvPr/>
        </p:nvSpPr>
        <p:spPr>
          <a:xfrm>
            <a:off x="5314680" y="9161280"/>
            <a:ext cx="3837960" cy="2685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1100" spc="-1" strike="noStrike">
                <a:solidFill>
                  <a:srgbClr val="838787"/>
                </a:solidFill>
                <a:latin typeface="Avenir Next Medium"/>
                <a:ea typeface="Avenir Next Medium"/>
              </a:rPr>
              <a:t>images: Dan Klein and Peter Abbeel (</a:t>
            </a:r>
            <a:r>
              <a:rPr b="0" lang="pt-BR" sz="1100" spc="-1" strike="noStrike" u="sng">
                <a:solidFill>
                  <a:srgbClr val="0000ff"/>
                </a:solidFill>
                <a:uFillTx/>
                <a:latin typeface="Avenir Next Medium"/>
                <a:ea typeface="Avenir Next Medium"/>
                <a:hlinkClick r:id="rId3"/>
              </a:rPr>
              <a:t>ai.berkeley.edu</a:t>
            </a:r>
            <a:r>
              <a:rPr b="0" lang="pt-BR" sz="1100" spc="-1" strike="noStrike">
                <a:solidFill>
                  <a:srgbClr val="838787"/>
                </a:solidFill>
                <a:latin typeface="Avenir Next Medium"/>
                <a:ea typeface="Avenir Next Medium"/>
              </a:rPr>
              <a:t>)</a:t>
            </a:r>
            <a:endParaRPr b="0" lang="pt-BR" sz="1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9" dur="indefinite" restart="never" nodeType="tmRoot">
          <p:childTnLst>
            <p:seq>
              <p:cTn id="40" dur="indefinite" nodeType="mainSeq">
                <p:childTnLst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nodeType="click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4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nodeType="with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4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CustomShape 1"/>
          <p:cNvSpPr/>
          <p:nvPr/>
        </p:nvSpPr>
        <p:spPr>
          <a:xfrm>
            <a:off x="406440" y="1905120"/>
            <a:ext cx="12190680" cy="61074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>
            <a:noAutofit/>
          </a:bodyPr>
          <a:p>
            <a:pPr marL="469800" indent="-46836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28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Now suppose you play red </a:t>
            </a:r>
            <a:r>
              <a:rPr b="0" lang="pt-BR" sz="2800" spc="-1" strike="noStrike">
                <a:solidFill>
                  <a:srgbClr val="2389c0"/>
                </a:solidFill>
                <a:latin typeface="Avenir Next Medium"/>
                <a:ea typeface="Avenir Next Medium"/>
              </a:rPr>
              <a:t>5</a:t>
            </a:r>
            <a:r>
              <a:rPr b="0" lang="pt-BR" sz="28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 times and receive </a:t>
            </a:r>
            <a:r>
              <a:rPr b="0" lang="pt-BR" sz="28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$0+$2+$0+$2+$0=$4</a:t>
            </a:r>
            <a:endParaRPr b="0" lang="pt-BR" sz="2800" spc="-1" strike="noStrike">
              <a:latin typeface="Arial"/>
            </a:endParaRPr>
          </a:p>
          <a:p>
            <a:pPr marL="469800" indent="-46836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28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We are then given the chance to change our policy</a:t>
            </a:r>
            <a:endParaRPr b="0" lang="pt-BR" sz="2800" spc="-1" strike="noStrike">
              <a:latin typeface="Arial"/>
            </a:endParaRPr>
          </a:p>
          <a:p>
            <a:pPr lvl="1" marL="914400" indent="-46836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2800" spc="-1" strike="noStrike">
                <a:solidFill>
                  <a:srgbClr val="34a5da"/>
                </a:solidFill>
                <a:latin typeface="Avenir Next Medium"/>
                <a:ea typeface="Avenir Next Medium"/>
              </a:rPr>
              <a:t>Should we do it?</a:t>
            </a:r>
            <a:r>
              <a:rPr b="0" lang="pt-BR" sz="2800" spc="-1" strike="noStrike">
                <a:solidFill>
                  <a:srgbClr val="838787"/>
                </a:solidFill>
                <a:latin typeface="Avenir Next Medium"/>
                <a:ea typeface="Avenir Next Medium"/>
              </a:rPr>
              <a:t> </a:t>
            </a:r>
            <a:r>
              <a:rPr b="0" lang="pt-BR" sz="28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No, expected value remains the same!</a:t>
            </a:r>
            <a:br/>
            <a:r>
              <a:rPr b="0" lang="pt-BR" sz="28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                               </a:t>
            </a:r>
            <a:r>
              <a:rPr b="0" lang="pt-BR" sz="2800" spc="-1" strike="noStrike">
                <a:solidFill>
                  <a:srgbClr val="838787"/>
                </a:solidFill>
                <a:latin typeface="Avenir Next Medium"/>
                <a:ea typeface="Avenir Next Medium"/>
              </a:rPr>
              <a:t>(unless we believe the world has changed)</a:t>
            </a:r>
            <a:endParaRPr b="0" lang="pt-BR" sz="2800" spc="-1" strike="noStrike">
              <a:latin typeface="Arial"/>
            </a:endParaRPr>
          </a:p>
          <a:p>
            <a:pPr lvl="1" marL="914400" indent="-46836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28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 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448" name="CustomShape 2"/>
          <p:cNvSpPr/>
          <p:nvPr/>
        </p:nvSpPr>
        <p:spPr>
          <a:xfrm>
            <a:off x="406440" y="673200"/>
            <a:ext cx="12190680" cy="7225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200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 Bold"/>
                <a:ea typeface="DIN Condensed Bold"/>
              </a:rPr>
              <a:t>double bandit</a:t>
            </a:r>
            <a:endParaRPr b="0" lang="pt-BR" sz="4800" spc="-1" strike="noStrike">
              <a:latin typeface="Arial"/>
            </a:endParaRPr>
          </a:p>
        </p:txBody>
      </p:sp>
      <p:sp>
        <p:nvSpPr>
          <p:cNvPr id="449" name="CustomShape 3"/>
          <p:cNvSpPr/>
          <p:nvPr/>
        </p:nvSpPr>
        <p:spPr>
          <a:xfrm>
            <a:off x="5314680" y="9161280"/>
            <a:ext cx="3837960" cy="2685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1100" spc="-1" strike="noStrike">
                <a:solidFill>
                  <a:srgbClr val="838787"/>
                </a:solidFill>
                <a:latin typeface="Avenir Next Medium"/>
                <a:ea typeface="Avenir Next Medium"/>
              </a:rPr>
              <a:t>images: Dan Klein and Peter Abbeel (</a:t>
            </a:r>
            <a:r>
              <a:rPr b="0" lang="pt-BR" sz="1100" spc="-1" strike="noStrike" u="sng">
                <a:solidFill>
                  <a:srgbClr val="0000ff"/>
                </a:solidFill>
                <a:uFillTx/>
                <a:latin typeface="Avenir Next Medium"/>
                <a:ea typeface="Avenir Next Medium"/>
                <a:hlinkClick r:id="rId1"/>
              </a:rPr>
              <a:t>ai.berkeley.edu</a:t>
            </a:r>
            <a:r>
              <a:rPr b="0" lang="pt-BR" sz="1100" spc="-1" strike="noStrike">
                <a:solidFill>
                  <a:srgbClr val="838787"/>
                </a:solidFill>
                <a:latin typeface="Avenir Next Medium"/>
                <a:ea typeface="Avenir Next Medium"/>
              </a:rPr>
              <a:t>)</a:t>
            </a:r>
            <a:endParaRPr b="0" lang="pt-BR" sz="1100" spc="-1" strike="noStrike">
              <a:latin typeface="Arial"/>
            </a:endParaRPr>
          </a:p>
        </p:txBody>
      </p:sp>
      <p:pic>
        <p:nvPicPr>
          <p:cNvPr id="450" name="image49.png" descr="image49.png"/>
          <p:cNvPicPr/>
          <p:nvPr/>
        </p:nvPicPr>
        <p:blipFill>
          <a:blip r:embed="rId2"/>
          <a:stretch/>
        </p:blipFill>
        <p:spPr>
          <a:xfrm>
            <a:off x="1434960" y="5974560"/>
            <a:ext cx="3046680" cy="3046680"/>
          </a:xfrm>
          <a:prstGeom prst="rect">
            <a:avLst/>
          </a:prstGeom>
          <a:ln w="12600">
            <a:noFill/>
          </a:ln>
        </p:spPr>
      </p:pic>
      <p:pic>
        <p:nvPicPr>
          <p:cNvPr id="451" name="image50.png" descr="image50.png"/>
          <p:cNvPicPr/>
          <p:nvPr/>
        </p:nvPicPr>
        <p:blipFill>
          <a:blip r:embed="rId3"/>
          <a:stretch/>
        </p:blipFill>
        <p:spPr>
          <a:xfrm>
            <a:off x="8826480" y="5974560"/>
            <a:ext cx="2741760" cy="3046680"/>
          </a:xfrm>
          <a:prstGeom prst="rect">
            <a:avLst/>
          </a:prstGeom>
          <a:ln w="12600">
            <a:noFill/>
          </a:ln>
        </p:spPr>
      </p:pic>
      <p:sp>
        <p:nvSpPr>
          <p:cNvPr id="452" name="CustomShape 4"/>
          <p:cNvSpPr/>
          <p:nvPr/>
        </p:nvSpPr>
        <p:spPr>
          <a:xfrm>
            <a:off x="6377040" y="7142400"/>
            <a:ext cx="621000" cy="7106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4000" spc="-1" strike="noStrike">
                <a:solidFill>
                  <a:srgbClr val="838787"/>
                </a:solidFill>
                <a:latin typeface="Avenir Next Medium"/>
                <a:ea typeface="Avenir Next Medium"/>
              </a:rPr>
              <a:t>or</a:t>
            </a:r>
            <a:endParaRPr b="0" lang="pt-BR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7" dur="indefinite" restart="never" nodeType="tmRoot">
          <p:childTnLst>
            <p:seq>
              <p:cTn id="48" dur="indefinite" nodeType="mainSeq">
                <p:childTnLst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nodeType="click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2" fill="hold"/>
                                        <p:tgtEl>
                                          <p:spTgt spid="4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CustomShape 1"/>
          <p:cNvSpPr/>
          <p:nvPr/>
        </p:nvSpPr>
        <p:spPr>
          <a:xfrm>
            <a:off x="406440" y="1905120"/>
            <a:ext cx="8512920" cy="61074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>
            <a:noAutofit/>
          </a:bodyPr>
          <a:p>
            <a:pPr marL="444600" indent="-44316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28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Blue machine always gives you </a:t>
            </a:r>
            <a:r>
              <a:rPr b="0" lang="pt-BR" sz="28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$1</a:t>
            </a:r>
            <a:endParaRPr b="0" lang="pt-BR" sz="2800" spc="-1" strike="noStrike">
              <a:latin typeface="Arial"/>
            </a:endParaRPr>
          </a:p>
          <a:p>
            <a:pPr marL="444600" indent="-44316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28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Red machine gives you </a:t>
            </a:r>
            <a:r>
              <a:rPr b="0" lang="pt-BR" sz="28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$2</a:t>
            </a:r>
            <a:r>
              <a:rPr b="0" lang="pt-BR" sz="28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 with some </a:t>
            </a:r>
            <a:r>
              <a:rPr b="0" lang="pt-BR" sz="2800" spc="-1" strike="noStrike">
                <a:solidFill>
                  <a:srgbClr val="2389c0"/>
                </a:solidFill>
                <a:latin typeface="Avenir Next Medium"/>
                <a:ea typeface="Avenir Next Medium"/>
              </a:rPr>
              <a:t>unknown probability</a:t>
            </a:r>
            <a:r>
              <a:rPr b="0" lang="pt-BR" sz="28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 </a:t>
            </a:r>
            <a:r>
              <a:rPr b="0" i="1" lang="pt-BR" sz="2800" spc="-1" strike="noStrike">
                <a:solidFill>
                  <a:srgbClr val="000000"/>
                </a:solidFill>
                <a:latin typeface="Avenir Next Regular"/>
                <a:ea typeface="Avenir Next Regular"/>
              </a:rPr>
              <a:t>p</a:t>
            </a:r>
            <a:r>
              <a:rPr b="0" lang="pt-BR" sz="28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 and nothing with some </a:t>
            </a:r>
            <a:r>
              <a:rPr b="0" lang="pt-BR" sz="2800" spc="-1" strike="noStrike">
                <a:solidFill>
                  <a:srgbClr val="2389c0"/>
                </a:solidFill>
                <a:latin typeface="Avenir Next Medium"/>
                <a:ea typeface="Avenir Next Medium"/>
              </a:rPr>
              <a:t>unknown probability</a:t>
            </a:r>
            <a:r>
              <a:rPr b="0" lang="pt-BR" sz="28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 </a:t>
            </a:r>
            <a:r>
              <a:rPr b="0" i="1" lang="pt-BR" sz="2800" spc="-1" strike="noStrike">
                <a:solidFill>
                  <a:srgbClr val="000000"/>
                </a:solidFill>
                <a:latin typeface="Avenir Next Regular"/>
                <a:ea typeface="Avenir Next Regular"/>
              </a:rPr>
              <a:t>1-p</a:t>
            </a:r>
            <a:r>
              <a:rPr b="0" lang="pt-BR" sz="28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 </a:t>
            </a:r>
            <a:endParaRPr b="0" lang="pt-BR" sz="2800" spc="-1" strike="noStrike">
              <a:latin typeface="Arial"/>
            </a:endParaRPr>
          </a:p>
          <a:p>
            <a:pPr marL="444600" indent="-44316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28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You can change policy while playing</a:t>
            </a:r>
            <a:r>
              <a:rPr b="0" lang="pt-BR" sz="28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 </a:t>
            </a:r>
            <a:endParaRPr b="0" lang="pt-BR" sz="2800" spc="-1" strike="noStrike">
              <a:latin typeface="Arial"/>
            </a:endParaRPr>
          </a:p>
          <a:p>
            <a:pPr lvl="1" marL="888840" indent="-44316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28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Online planning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454" name="CustomShape 2"/>
          <p:cNvSpPr/>
          <p:nvPr/>
        </p:nvSpPr>
        <p:spPr>
          <a:xfrm>
            <a:off x="406440" y="673200"/>
            <a:ext cx="12190680" cy="7225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200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 Bold"/>
                <a:ea typeface="DIN Condensed Bold"/>
              </a:rPr>
              <a:t>double bandit</a:t>
            </a:r>
            <a:endParaRPr b="0" lang="pt-BR" sz="4800" spc="-1" strike="noStrike">
              <a:latin typeface="Arial"/>
            </a:endParaRPr>
          </a:p>
        </p:txBody>
      </p:sp>
      <p:pic>
        <p:nvPicPr>
          <p:cNvPr id="455" name="image49.png" descr="image49.png"/>
          <p:cNvPicPr/>
          <p:nvPr/>
        </p:nvPicPr>
        <p:blipFill>
          <a:blip r:embed="rId1"/>
          <a:stretch/>
        </p:blipFill>
        <p:spPr>
          <a:xfrm>
            <a:off x="1434960" y="6353640"/>
            <a:ext cx="3046680" cy="3046680"/>
          </a:xfrm>
          <a:prstGeom prst="rect">
            <a:avLst/>
          </a:prstGeom>
          <a:ln w="12600">
            <a:noFill/>
          </a:ln>
        </p:spPr>
      </p:pic>
      <p:pic>
        <p:nvPicPr>
          <p:cNvPr id="456" name="image50.png" descr="image50.png"/>
          <p:cNvPicPr/>
          <p:nvPr/>
        </p:nvPicPr>
        <p:blipFill>
          <a:blip r:embed="rId2"/>
          <a:stretch/>
        </p:blipFill>
        <p:spPr>
          <a:xfrm>
            <a:off x="8826480" y="6353640"/>
            <a:ext cx="2741760" cy="3046680"/>
          </a:xfrm>
          <a:prstGeom prst="rect">
            <a:avLst/>
          </a:prstGeom>
          <a:ln w="12600">
            <a:noFill/>
          </a:ln>
        </p:spPr>
      </p:pic>
      <p:sp>
        <p:nvSpPr>
          <p:cNvPr id="457" name="CustomShape 3"/>
          <p:cNvSpPr/>
          <p:nvPr/>
        </p:nvSpPr>
        <p:spPr>
          <a:xfrm>
            <a:off x="6377040" y="7521480"/>
            <a:ext cx="621000" cy="7106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4000" spc="-1" strike="noStrike">
                <a:solidFill>
                  <a:srgbClr val="838787"/>
                </a:solidFill>
                <a:latin typeface="Avenir Next Medium"/>
                <a:ea typeface="Avenir Next Medium"/>
              </a:rPr>
              <a:t>or</a:t>
            </a:r>
            <a:endParaRPr b="0" lang="pt-BR" sz="4000" spc="-1" strike="noStrike">
              <a:latin typeface="Arial"/>
            </a:endParaRPr>
          </a:p>
        </p:txBody>
      </p:sp>
      <p:sp>
        <p:nvSpPr>
          <p:cNvPr id="458" name="CustomShape 4"/>
          <p:cNvSpPr/>
          <p:nvPr/>
        </p:nvSpPr>
        <p:spPr>
          <a:xfrm>
            <a:off x="5314680" y="9161280"/>
            <a:ext cx="3837960" cy="2685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1100" spc="-1" strike="noStrike">
                <a:solidFill>
                  <a:srgbClr val="838787"/>
                </a:solidFill>
                <a:latin typeface="Avenir Next Medium"/>
                <a:ea typeface="Avenir Next Medium"/>
              </a:rPr>
              <a:t>images: Dan Klein and Peter Abbeel (</a:t>
            </a:r>
            <a:r>
              <a:rPr b="0" lang="pt-BR" sz="1100" spc="-1" strike="noStrike" u="sng">
                <a:solidFill>
                  <a:srgbClr val="0000ff"/>
                </a:solidFill>
                <a:uFillTx/>
                <a:latin typeface="Avenir Next Medium"/>
                <a:ea typeface="Avenir Next Medium"/>
                <a:hlinkClick r:id="rId3"/>
              </a:rPr>
              <a:t>ai.berkeley.edu</a:t>
            </a:r>
            <a:r>
              <a:rPr b="0" lang="pt-BR" sz="1100" spc="-1" strike="noStrike">
                <a:solidFill>
                  <a:srgbClr val="838787"/>
                </a:solidFill>
                <a:latin typeface="Avenir Next Medium"/>
                <a:ea typeface="Avenir Next Medium"/>
              </a:rPr>
              <a:t>)</a:t>
            </a:r>
            <a:endParaRPr b="0" lang="pt-BR" sz="1100" spc="-1" strike="noStrike">
              <a:latin typeface="Arial"/>
            </a:endParaRPr>
          </a:p>
        </p:txBody>
      </p:sp>
      <p:sp>
        <p:nvSpPr>
          <p:cNvPr id="459" name="CustomShape 5"/>
          <p:cNvSpPr/>
          <p:nvPr/>
        </p:nvSpPr>
        <p:spPr>
          <a:xfrm>
            <a:off x="9230760" y="4171320"/>
            <a:ext cx="976320" cy="976320"/>
          </a:xfrm>
          <a:prstGeom prst="ellipse">
            <a:avLst/>
          </a:prstGeom>
          <a:solidFill>
            <a:schemeClr val="accent3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ffffff"/>
                </a:solidFill>
                <a:latin typeface="DIN Condensed Bold"/>
                <a:ea typeface="DIN Condensed Bold"/>
              </a:rPr>
              <a:t>win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460" name="CustomShape 6"/>
          <p:cNvSpPr/>
          <p:nvPr/>
        </p:nvSpPr>
        <p:spPr>
          <a:xfrm>
            <a:off x="11537640" y="4171320"/>
            <a:ext cx="976320" cy="976320"/>
          </a:xfrm>
          <a:prstGeom prst="ellipse">
            <a:avLst/>
          </a:prstGeom>
          <a:solidFill>
            <a:srgbClr val="222222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ffffff"/>
                </a:solidFill>
                <a:latin typeface="DIN Condensed Bold"/>
                <a:ea typeface="DIN Condensed Bold"/>
              </a:rPr>
              <a:t>lose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461" name="CustomShape 7"/>
          <p:cNvSpPr/>
          <p:nvPr/>
        </p:nvSpPr>
        <p:spPr>
          <a:xfrm>
            <a:off x="10908000" y="2440800"/>
            <a:ext cx="1117440" cy="2217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0760">
            <a:solidFill>
              <a:schemeClr val="accent5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62" name="CustomShape 8"/>
          <p:cNvSpPr/>
          <p:nvPr/>
        </p:nvSpPr>
        <p:spPr>
          <a:xfrm>
            <a:off x="11883600" y="3144240"/>
            <a:ext cx="424080" cy="4060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$0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463" name="CustomShape 9"/>
          <p:cNvSpPr/>
          <p:nvPr/>
        </p:nvSpPr>
        <p:spPr>
          <a:xfrm>
            <a:off x="11899440" y="3470040"/>
            <a:ext cx="515520" cy="4060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1-p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464" name="CustomShape 10"/>
          <p:cNvSpPr/>
          <p:nvPr/>
        </p:nvSpPr>
        <p:spPr>
          <a:xfrm>
            <a:off x="10737360" y="3144240"/>
            <a:ext cx="263160" cy="4060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p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465" name="CustomShape 11"/>
          <p:cNvSpPr/>
          <p:nvPr/>
        </p:nvSpPr>
        <p:spPr>
          <a:xfrm>
            <a:off x="10695600" y="3456000"/>
            <a:ext cx="424080" cy="4060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$2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466" name="CustomShape 12"/>
          <p:cNvSpPr/>
          <p:nvPr/>
        </p:nvSpPr>
        <p:spPr>
          <a:xfrm>
            <a:off x="9507600" y="3032640"/>
            <a:ext cx="424080" cy="4060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$1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467" name="CustomShape 13"/>
          <p:cNvSpPr/>
          <p:nvPr/>
        </p:nvSpPr>
        <p:spPr>
          <a:xfrm flipH="1">
            <a:off x="9718560" y="2440800"/>
            <a:ext cx="1186560" cy="2217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0760">
            <a:solidFill>
              <a:schemeClr val="accent1">
                <a:hueOff val="104794"/>
                <a:lumOff val="-8431"/>
              </a:schemeClr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68" name="CustomShape 14"/>
          <p:cNvSpPr/>
          <p:nvPr/>
        </p:nvSpPr>
        <p:spPr>
          <a:xfrm>
            <a:off x="10419120" y="1951920"/>
            <a:ext cx="976320" cy="976320"/>
          </a:xfrm>
          <a:prstGeom prst="ellipse">
            <a:avLst/>
          </a:prstGeom>
          <a:solidFill>
            <a:schemeClr val="accent4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232323"/>
                </a:solidFill>
                <a:latin typeface="DIN Condensed Bold"/>
                <a:ea typeface="DIN Condensed Bold"/>
              </a:rPr>
              <a:t>start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469" name="CustomShape 15"/>
          <p:cNvSpPr/>
          <p:nvPr/>
        </p:nvSpPr>
        <p:spPr>
          <a:xfrm flipV="1">
            <a:off x="9720000" y="2437920"/>
            <a:ext cx="1186560" cy="2217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0760">
            <a:solidFill>
              <a:schemeClr val="accent5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CustomShape 1"/>
          <p:cNvSpPr/>
          <p:nvPr/>
        </p:nvSpPr>
        <p:spPr>
          <a:xfrm>
            <a:off x="406440" y="1905120"/>
            <a:ext cx="12190680" cy="61074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>
            <a:noAutofit/>
          </a:bodyPr>
          <a:p>
            <a:pPr marL="469800" indent="-46836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30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Suppose you start playing red and get </a:t>
            </a:r>
            <a:r>
              <a:rPr b="0" lang="pt-BR" sz="30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$0+$2+$2+$2=$6</a:t>
            </a:r>
            <a:endParaRPr b="0" lang="pt-BR" sz="3000" spc="-1" strike="noStrike">
              <a:latin typeface="Arial"/>
            </a:endParaRPr>
          </a:p>
          <a:p>
            <a:pPr lvl="1" marL="914400" indent="-46836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3000" spc="-1" strike="noStrike">
                <a:solidFill>
                  <a:srgbClr val="838787"/>
                </a:solidFill>
                <a:latin typeface="Avenir Next Medium"/>
                <a:ea typeface="Avenir Next Medium"/>
              </a:rPr>
              <a:t>You </a:t>
            </a:r>
            <a:r>
              <a:rPr b="0" lang="pt-BR" sz="30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estimate</a:t>
            </a:r>
            <a:r>
              <a:rPr b="0" lang="pt-BR" sz="3000" spc="-1" strike="noStrike">
                <a:solidFill>
                  <a:srgbClr val="838787"/>
                </a:solidFill>
                <a:latin typeface="Avenir Next Medium"/>
                <a:ea typeface="Avenir Next Medium"/>
              </a:rPr>
              <a:t>/</a:t>
            </a:r>
            <a:r>
              <a:rPr b="0" lang="pt-BR" sz="30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learn</a:t>
            </a:r>
            <a:r>
              <a:rPr b="0" lang="pt-BR" sz="3000" spc="-1" strike="noStrike">
                <a:solidFill>
                  <a:srgbClr val="838787"/>
                </a:solidFill>
                <a:latin typeface="Avenir Next Medium"/>
                <a:ea typeface="Avenir Next Medium"/>
              </a:rPr>
              <a:t> that </a:t>
            </a:r>
            <a:r>
              <a:rPr b="0" i="1" lang="pt-BR" sz="3000" spc="-1" strike="noStrike">
                <a:solidFill>
                  <a:srgbClr val="000000"/>
                </a:solidFill>
                <a:latin typeface="Avenir Next Regular"/>
                <a:ea typeface="Avenir Next Regular"/>
              </a:rPr>
              <a:t>p</a:t>
            </a:r>
            <a:r>
              <a:rPr b="0" lang="pt-BR" sz="3000" spc="-1" strike="noStrike">
                <a:solidFill>
                  <a:srgbClr val="838787"/>
                </a:solidFill>
                <a:latin typeface="Avenir Next Medium"/>
                <a:ea typeface="Avenir Next Medium"/>
              </a:rPr>
              <a:t> is 3/4=</a:t>
            </a:r>
            <a:r>
              <a:rPr b="0" lang="pt-BR" sz="3000" spc="-1" strike="noStrike">
                <a:solidFill>
                  <a:srgbClr val="000000"/>
                </a:solidFill>
                <a:latin typeface="Avenir Next Medium"/>
                <a:ea typeface="Avenir Next Medium"/>
              </a:rPr>
              <a:t>0.75</a:t>
            </a:r>
            <a:endParaRPr b="0" lang="pt-BR" sz="3000" spc="-1" strike="noStrike">
              <a:latin typeface="Arial"/>
            </a:endParaRPr>
          </a:p>
          <a:p>
            <a:pPr lvl="1" marL="914400" indent="-46836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30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Should you change policy?</a:t>
            </a:r>
            <a:endParaRPr b="0" lang="pt-BR" sz="3000" spc="-1" strike="noStrike">
              <a:latin typeface="Arial"/>
            </a:endParaRPr>
          </a:p>
          <a:p>
            <a:pPr lvl="2" marL="1359000" indent="-46836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30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No </a:t>
            </a:r>
            <a:endParaRPr b="0" lang="pt-BR" sz="3000" spc="-1" strike="noStrike">
              <a:latin typeface="Arial"/>
            </a:endParaRPr>
          </a:p>
        </p:txBody>
      </p:sp>
      <p:sp>
        <p:nvSpPr>
          <p:cNvPr id="471" name="CustomShape 2"/>
          <p:cNvSpPr/>
          <p:nvPr/>
        </p:nvSpPr>
        <p:spPr>
          <a:xfrm>
            <a:off x="406440" y="673200"/>
            <a:ext cx="12190680" cy="7225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200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 Bold"/>
                <a:ea typeface="DIN Condensed Bold"/>
              </a:rPr>
              <a:t>double bandit</a:t>
            </a:r>
            <a:endParaRPr b="0" lang="pt-BR" sz="4800" spc="-1" strike="noStrike">
              <a:latin typeface="Arial"/>
            </a:endParaRPr>
          </a:p>
        </p:txBody>
      </p:sp>
      <p:pic>
        <p:nvPicPr>
          <p:cNvPr id="472" name="image49.png" descr="image49.png"/>
          <p:cNvPicPr/>
          <p:nvPr/>
        </p:nvPicPr>
        <p:blipFill>
          <a:blip r:embed="rId1"/>
          <a:stretch/>
        </p:blipFill>
        <p:spPr>
          <a:xfrm>
            <a:off x="1434960" y="5378040"/>
            <a:ext cx="3046680" cy="3046680"/>
          </a:xfrm>
          <a:prstGeom prst="rect">
            <a:avLst/>
          </a:prstGeom>
          <a:ln w="12600">
            <a:noFill/>
          </a:ln>
        </p:spPr>
      </p:pic>
      <p:pic>
        <p:nvPicPr>
          <p:cNvPr id="473" name="image50.png" descr="image50.png"/>
          <p:cNvPicPr/>
          <p:nvPr/>
        </p:nvPicPr>
        <p:blipFill>
          <a:blip r:embed="rId2"/>
          <a:stretch/>
        </p:blipFill>
        <p:spPr>
          <a:xfrm>
            <a:off x="8826480" y="5378040"/>
            <a:ext cx="2741760" cy="3046680"/>
          </a:xfrm>
          <a:prstGeom prst="rect">
            <a:avLst/>
          </a:prstGeom>
          <a:ln w="12600">
            <a:noFill/>
          </a:ln>
        </p:spPr>
      </p:pic>
      <p:sp>
        <p:nvSpPr>
          <p:cNvPr id="474" name="CustomShape 3"/>
          <p:cNvSpPr/>
          <p:nvPr/>
        </p:nvSpPr>
        <p:spPr>
          <a:xfrm>
            <a:off x="6377040" y="6546240"/>
            <a:ext cx="621000" cy="7106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4000" spc="-1" strike="noStrike">
                <a:solidFill>
                  <a:srgbClr val="838787"/>
                </a:solidFill>
                <a:latin typeface="Avenir Next Medium"/>
                <a:ea typeface="Avenir Next Medium"/>
              </a:rPr>
              <a:t>or</a:t>
            </a:r>
            <a:endParaRPr b="0" lang="pt-BR" sz="4000" spc="-1" strike="noStrike">
              <a:latin typeface="Arial"/>
            </a:endParaRPr>
          </a:p>
        </p:txBody>
      </p:sp>
      <p:sp>
        <p:nvSpPr>
          <p:cNvPr id="475" name="CustomShape 4"/>
          <p:cNvSpPr/>
          <p:nvPr/>
        </p:nvSpPr>
        <p:spPr>
          <a:xfrm>
            <a:off x="5314680" y="9161280"/>
            <a:ext cx="3837960" cy="2685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1100" spc="-1" strike="noStrike">
                <a:solidFill>
                  <a:srgbClr val="838787"/>
                </a:solidFill>
                <a:latin typeface="Avenir Next Medium"/>
                <a:ea typeface="Avenir Next Medium"/>
              </a:rPr>
              <a:t>images: Dan Klein and Peter Abbeel (</a:t>
            </a:r>
            <a:r>
              <a:rPr b="0" lang="pt-BR" sz="1100" spc="-1" strike="noStrike" u="sng">
                <a:solidFill>
                  <a:srgbClr val="0000ff"/>
                </a:solidFill>
                <a:uFillTx/>
                <a:latin typeface="Avenir Next Medium"/>
                <a:ea typeface="Avenir Next Medium"/>
                <a:hlinkClick r:id="rId3"/>
              </a:rPr>
              <a:t>ai.berkeley.edu</a:t>
            </a:r>
            <a:r>
              <a:rPr b="0" lang="pt-BR" sz="1100" spc="-1" strike="noStrike">
                <a:solidFill>
                  <a:srgbClr val="838787"/>
                </a:solidFill>
                <a:latin typeface="Avenir Next Medium"/>
                <a:ea typeface="Avenir Next Medium"/>
              </a:rPr>
              <a:t>)</a:t>
            </a:r>
            <a:endParaRPr b="0" lang="pt-BR" sz="1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3" dur="indefinite" restart="never" nodeType="tmRoot">
          <p:childTnLst>
            <p:seq>
              <p:cTn id="54" dur="indefinite" nodeType="mainSeq">
                <p:childTnLst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nodeType="click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8" fill="hold"/>
                                        <p:tgtEl>
                                          <p:spTgt spid="4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nodeType="click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2" fill="hold"/>
                                        <p:tgtEl>
                                          <p:spTgt spid="4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nodeType="click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6" fill="hold"/>
                                        <p:tgtEl>
                                          <p:spTgt spid="47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CustomShape 1"/>
          <p:cNvSpPr/>
          <p:nvPr/>
        </p:nvSpPr>
        <p:spPr>
          <a:xfrm>
            <a:off x="406440" y="1905120"/>
            <a:ext cx="12190680" cy="61074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>
            <a:noAutofit/>
          </a:bodyPr>
          <a:p>
            <a:pPr marL="469800" indent="-46836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30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You get </a:t>
            </a:r>
            <a:r>
              <a:rPr b="0" lang="pt-BR" sz="30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$0 $2 $2 $2</a:t>
            </a:r>
            <a:r>
              <a:rPr b="0" lang="pt-BR" sz="3000" spc="-1" strike="noStrike">
                <a:solidFill>
                  <a:srgbClr val="000000"/>
                </a:solidFill>
                <a:latin typeface="Avenir Next Medium"/>
                <a:ea typeface="Avenir Next Medium"/>
              </a:rPr>
              <a:t> </a:t>
            </a:r>
            <a:r>
              <a:rPr b="0" lang="pt-BR" sz="30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and then </a:t>
            </a:r>
            <a:r>
              <a:rPr b="0" lang="pt-BR" sz="30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$0 $0 $2 $0 $0 $0</a:t>
            </a:r>
            <a:endParaRPr b="0" lang="pt-BR" sz="3000" spc="-1" strike="noStrike">
              <a:latin typeface="Arial"/>
            </a:endParaRPr>
          </a:p>
          <a:p>
            <a:pPr marL="469800" indent="-46836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30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Total gain is </a:t>
            </a:r>
            <a:r>
              <a:rPr b="0" lang="pt-BR" sz="30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$8</a:t>
            </a:r>
            <a:r>
              <a:rPr b="0" lang="pt-BR" sz="30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, and you have won</a:t>
            </a:r>
            <a:r>
              <a:rPr b="0" lang="pt-BR" sz="30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 4/10 </a:t>
            </a:r>
            <a:r>
              <a:rPr b="0" lang="pt-BR" sz="30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plays</a:t>
            </a:r>
            <a:endParaRPr b="0" lang="pt-BR" sz="3000" spc="-1" strike="noStrike">
              <a:latin typeface="Arial"/>
            </a:endParaRPr>
          </a:p>
          <a:p>
            <a:pPr marL="469800" indent="-46836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30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You revised your knowledge of </a:t>
            </a:r>
            <a:r>
              <a:rPr b="0" i="1" lang="pt-BR" sz="3000" spc="-1" strike="noStrike">
                <a:solidFill>
                  <a:srgbClr val="000000"/>
                </a:solidFill>
                <a:latin typeface="Avenir Next Regular"/>
                <a:ea typeface="Avenir Next Regular"/>
              </a:rPr>
              <a:t>p</a:t>
            </a:r>
            <a:r>
              <a:rPr b="0" lang="pt-BR" sz="30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 to </a:t>
            </a:r>
            <a:r>
              <a:rPr b="0" lang="pt-BR" sz="3000" spc="-1" strike="noStrike">
                <a:solidFill>
                  <a:srgbClr val="2389c0"/>
                </a:solidFill>
                <a:latin typeface="Avenir Next Medium"/>
                <a:ea typeface="Avenir Next Medium"/>
              </a:rPr>
              <a:t>0.4</a:t>
            </a:r>
            <a:r>
              <a:rPr b="0" lang="pt-BR" sz="30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 </a:t>
            </a:r>
            <a:endParaRPr b="0" lang="pt-BR" sz="3000" spc="-1" strike="noStrike">
              <a:latin typeface="Arial"/>
            </a:endParaRPr>
          </a:p>
        </p:txBody>
      </p:sp>
      <p:sp>
        <p:nvSpPr>
          <p:cNvPr id="477" name="CustomShape 2"/>
          <p:cNvSpPr/>
          <p:nvPr/>
        </p:nvSpPr>
        <p:spPr>
          <a:xfrm>
            <a:off x="406440" y="673200"/>
            <a:ext cx="12190680" cy="7225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200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 Bold"/>
                <a:ea typeface="DIN Condensed Bold"/>
              </a:rPr>
              <a:t>double bandit</a:t>
            </a:r>
            <a:endParaRPr b="0" lang="pt-BR" sz="4800" spc="-1" strike="noStrike">
              <a:latin typeface="Arial"/>
            </a:endParaRPr>
          </a:p>
        </p:txBody>
      </p:sp>
      <p:pic>
        <p:nvPicPr>
          <p:cNvPr id="478" name="image49.png" descr="image49.png"/>
          <p:cNvPicPr/>
          <p:nvPr/>
        </p:nvPicPr>
        <p:blipFill>
          <a:blip r:embed="rId1"/>
          <a:stretch/>
        </p:blipFill>
        <p:spPr>
          <a:xfrm>
            <a:off x="1434960" y="5859720"/>
            <a:ext cx="3046680" cy="3046680"/>
          </a:xfrm>
          <a:prstGeom prst="rect">
            <a:avLst/>
          </a:prstGeom>
          <a:ln w="12600">
            <a:noFill/>
          </a:ln>
        </p:spPr>
      </p:pic>
      <p:pic>
        <p:nvPicPr>
          <p:cNvPr id="479" name="image50.png" descr="image50.png"/>
          <p:cNvPicPr/>
          <p:nvPr/>
        </p:nvPicPr>
        <p:blipFill>
          <a:blip r:embed="rId2"/>
          <a:stretch/>
        </p:blipFill>
        <p:spPr>
          <a:xfrm>
            <a:off x="8826480" y="5859720"/>
            <a:ext cx="2741760" cy="3046680"/>
          </a:xfrm>
          <a:prstGeom prst="rect">
            <a:avLst/>
          </a:prstGeom>
          <a:ln w="12600">
            <a:noFill/>
          </a:ln>
        </p:spPr>
      </p:pic>
      <p:sp>
        <p:nvSpPr>
          <p:cNvPr id="480" name="CustomShape 3"/>
          <p:cNvSpPr/>
          <p:nvPr/>
        </p:nvSpPr>
        <p:spPr>
          <a:xfrm>
            <a:off x="6377040" y="7027920"/>
            <a:ext cx="621000" cy="7106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4000" spc="-1" strike="noStrike">
                <a:solidFill>
                  <a:srgbClr val="838787"/>
                </a:solidFill>
                <a:latin typeface="Avenir Next Medium"/>
                <a:ea typeface="Avenir Next Medium"/>
              </a:rPr>
              <a:t>or</a:t>
            </a:r>
            <a:endParaRPr b="0" lang="pt-BR" sz="4000" spc="-1" strike="noStrike">
              <a:latin typeface="Arial"/>
            </a:endParaRPr>
          </a:p>
        </p:txBody>
      </p:sp>
      <p:sp>
        <p:nvSpPr>
          <p:cNvPr id="481" name="CustomShape 4"/>
          <p:cNvSpPr/>
          <p:nvPr/>
        </p:nvSpPr>
        <p:spPr>
          <a:xfrm>
            <a:off x="5314680" y="9161280"/>
            <a:ext cx="3837960" cy="2685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1100" spc="-1" strike="noStrike">
                <a:solidFill>
                  <a:srgbClr val="838787"/>
                </a:solidFill>
                <a:latin typeface="Avenir Next Medium"/>
                <a:ea typeface="Avenir Next Medium"/>
              </a:rPr>
              <a:t>images: Dan Klein and Peter Abbeel (</a:t>
            </a:r>
            <a:r>
              <a:rPr b="0" lang="pt-BR" sz="1100" spc="-1" strike="noStrike" u="sng">
                <a:solidFill>
                  <a:srgbClr val="0000ff"/>
                </a:solidFill>
                <a:uFillTx/>
                <a:latin typeface="Avenir Next Medium"/>
                <a:ea typeface="Avenir Next Medium"/>
                <a:hlinkClick r:id="rId3"/>
              </a:rPr>
              <a:t>ai.berkeley.edu</a:t>
            </a:r>
            <a:r>
              <a:rPr b="0" lang="pt-BR" sz="1100" spc="-1" strike="noStrike">
                <a:solidFill>
                  <a:srgbClr val="838787"/>
                </a:solidFill>
                <a:latin typeface="Avenir Next Medium"/>
                <a:ea typeface="Avenir Next Medium"/>
              </a:rPr>
              <a:t>)</a:t>
            </a:r>
            <a:endParaRPr b="0" lang="pt-BR" sz="1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CustomShape 1"/>
          <p:cNvSpPr/>
          <p:nvPr/>
        </p:nvSpPr>
        <p:spPr>
          <a:xfrm>
            <a:off x="406440" y="1905120"/>
            <a:ext cx="12190680" cy="61074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>
            <a:noAutofit/>
          </a:bodyPr>
          <a:p>
            <a:pPr marL="469800" indent="-46836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30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You get </a:t>
            </a:r>
            <a:r>
              <a:rPr b="0" lang="pt-BR" sz="30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$0 $2 $2 $2</a:t>
            </a:r>
            <a:r>
              <a:rPr b="0" lang="pt-BR" sz="3000" spc="-1" strike="noStrike">
                <a:solidFill>
                  <a:srgbClr val="000000"/>
                </a:solidFill>
                <a:latin typeface="Avenir Next Medium"/>
                <a:ea typeface="Avenir Next Medium"/>
              </a:rPr>
              <a:t> </a:t>
            </a:r>
            <a:r>
              <a:rPr b="0" lang="pt-BR" sz="30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and then </a:t>
            </a:r>
            <a:r>
              <a:rPr b="0" lang="pt-BR" sz="30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$0 $0 $2 $0 $0 $0</a:t>
            </a:r>
            <a:endParaRPr b="0" lang="pt-BR" sz="3000" spc="-1" strike="noStrike">
              <a:latin typeface="Arial"/>
            </a:endParaRPr>
          </a:p>
          <a:p>
            <a:pPr marL="469800" indent="-46836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30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Total gain is </a:t>
            </a:r>
            <a:r>
              <a:rPr b="0" lang="pt-BR" sz="30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$8</a:t>
            </a:r>
            <a:r>
              <a:rPr b="0" lang="pt-BR" sz="30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, and you have won</a:t>
            </a:r>
            <a:r>
              <a:rPr b="0" lang="pt-BR" sz="30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 4/10 </a:t>
            </a:r>
            <a:r>
              <a:rPr b="0" lang="pt-BR" sz="30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plays</a:t>
            </a:r>
            <a:endParaRPr b="0" lang="pt-BR" sz="3000" spc="-1" strike="noStrike">
              <a:latin typeface="Arial"/>
            </a:endParaRPr>
          </a:p>
          <a:p>
            <a:pPr marL="469800" indent="-46836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30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You revised your knowledge of </a:t>
            </a:r>
            <a:r>
              <a:rPr b="0" i="1" lang="pt-BR" sz="3000" spc="-1" strike="noStrike">
                <a:solidFill>
                  <a:srgbClr val="000000"/>
                </a:solidFill>
                <a:latin typeface="Avenir Next Regular"/>
                <a:ea typeface="Avenir Next Regular"/>
              </a:rPr>
              <a:t>p</a:t>
            </a:r>
            <a:r>
              <a:rPr b="0" lang="pt-BR" sz="30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 to </a:t>
            </a:r>
            <a:r>
              <a:rPr b="0" lang="pt-BR" sz="3000" spc="-1" strike="noStrike">
                <a:solidFill>
                  <a:srgbClr val="2389c0"/>
                </a:solidFill>
                <a:latin typeface="Avenir Next Medium"/>
                <a:ea typeface="Avenir Next Medium"/>
              </a:rPr>
              <a:t>0.4</a:t>
            </a:r>
            <a:endParaRPr b="0" lang="pt-BR" sz="3000" spc="-1" strike="noStrike">
              <a:latin typeface="Arial"/>
            </a:endParaRPr>
          </a:p>
          <a:p>
            <a:pPr lvl="1" marL="914400" indent="-46836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30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Should you change policy? </a:t>
            </a:r>
            <a:r>
              <a:rPr b="0" lang="pt-BR" sz="3000" spc="-1" strike="noStrike">
                <a:solidFill>
                  <a:srgbClr val="4c8945"/>
                </a:solidFill>
                <a:latin typeface="Avenir Next Medium"/>
                <a:ea typeface="Avenir Next Medium"/>
              </a:rPr>
              <a:t>Yes</a:t>
            </a:r>
            <a:r>
              <a:rPr b="0" lang="pt-BR" sz="30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, given current estimate</a:t>
            </a:r>
            <a:endParaRPr b="0" lang="pt-BR" sz="3000" spc="-1" strike="noStrike">
              <a:latin typeface="Arial"/>
            </a:endParaRPr>
          </a:p>
        </p:txBody>
      </p:sp>
      <p:sp>
        <p:nvSpPr>
          <p:cNvPr id="483" name="CustomShape 2"/>
          <p:cNvSpPr/>
          <p:nvPr/>
        </p:nvSpPr>
        <p:spPr>
          <a:xfrm>
            <a:off x="406440" y="673200"/>
            <a:ext cx="12190680" cy="7225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200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 Bold"/>
                <a:ea typeface="DIN Condensed Bold"/>
              </a:rPr>
              <a:t>double bandit</a:t>
            </a:r>
            <a:endParaRPr b="0" lang="pt-BR" sz="4800" spc="-1" strike="noStrike">
              <a:latin typeface="Arial"/>
            </a:endParaRPr>
          </a:p>
        </p:txBody>
      </p:sp>
      <p:pic>
        <p:nvPicPr>
          <p:cNvPr id="484" name="image49.png" descr="image49.png"/>
          <p:cNvPicPr/>
          <p:nvPr/>
        </p:nvPicPr>
        <p:blipFill>
          <a:blip r:embed="rId1"/>
          <a:stretch/>
        </p:blipFill>
        <p:spPr>
          <a:xfrm>
            <a:off x="1434960" y="5859720"/>
            <a:ext cx="3046680" cy="3046680"/>
          </a:xfrm>
          <a:prstGeom prst="rect">
            <a:avLst/>
          </a:prstGeom>
          <a:ln w="12600">
            <a:noFill/>
          </a:ln>
        </p:spPr>
      </p:pic>
      <p:pic>
        <p:nvPicPr>
          <p:cNvPr id="485" name="image50.png" descr="image50.png"/>
          <p:cNvPicPr/>
          <p:nvPr/>
        </p:nvPicPr>
        <p:blipFill>
          <a:blip r:embed="rId2"/>
          <a:stretch/>
        </p:blipFill>
        <p:spPr>
          <a:xfrm>
            <a:off x="8826480" y="5859720"/>
            <a:ext cx="2741760" cy="3046680"/>
          </a:xfrm>
          <a:prstGeom prst="rect">
            <a:avLst/>
          </a:prstGeom>
          <a:ln w="12600">
            <a:noFill/>
          </a:ln>
        </p:spPr>
      </p:pic>
      <p:sp>
        <p:nvSpPr>
          <p:cNvPr id="486" name="CustomShape 3"/>
          <p:cNvSpPr/>
          <p:nvPr/>
        </p:nvSpPr>
        <p:spPr>
          <a:xfrm>
            <a:off x="6377040" y="7027920"/>
            <a:ext cx="621000" cy="7106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4000" spc="-1" strike="noStrike">
                <a:solidFill>
                  <a:srgbClr val="838787"/>
                </a:solidFill>
                <a:latin typeface="Avenir Next Medium"/>
                <a:ea typeface="Avenir Next Medium"/>
              </a:rPr>
              <a:t>or</a:t>
            </a:r>
            <a:endParaRPr b="0" lang="pt-BR" sz="4000" spc="-1" strike="noStrike">
              <a:latin typeface="Arial"/>
            </a:endParaRPr>
          </a:p>
        </p:txBody>
      </p:sp>
      <p:sp>
        <p:nvSpPr>
          <p:cNvPr id="487" name="CustomShape 4"/>
          <p:cNvSpPr/>
          <p:nvPr/>
        </p:nvSpPr>
        <p:spPr>
          <a:xfrm>
            <a:off x="5314680" y="9161280"/>
            <a:ext cx="3837960" cy="2685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1100" spc="-1" strike="noStrike">
                <a:solidFill>
                  <a:srgbClr val="838787"/>
                </a:solidFill>
                <a:latin typeface="Avenir Next Medium"/>
                <a:ea typeface="Avenir Next Medium"/>
              </a:rPr>
              <a:t>images: Dan Klein and Peter Abbeel (</a:t>
            </a:r>
            <a:r>
              <a:rPr b="0" lang="pt-BR" sz="1100" spc="-1" strike="noStrike" u="sng">
                <a:solidFill>
                  <a:srgbClr val="0000ff"/>
                </a:solidFill>
                <a:uFillTx/>
                <a:latin typeface="Avenir Next Medium"/>
                <a:ea typeface="Avenir Next Medium"/>
                <a:hlinkClick r:id="rId3"/>
              </a:rPr>
              <a:t>ai.berkeley.edu</a:t>
            </a:r>
            <a:r>
              <a:rPr b="0" lang="pt-BR" sz="1100" spc="-1" strike="noStrike">
                <a:solidFill>
                  <a:srgbClr val="838787"/>
                </a:solidFill>
                <a:latin typeface="Avenir Next Medium"/>
                <a:ea typeface="Avenir Next Medium"/>
              </a:rPr>
              <a:t>)</a:t>
            </a:r>
            <a:endParaRPr b="0" lang="pt-BR" sz="1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CustomShape 1"/>
          <p:cNvSpPr/>
          <p:nvPr/>
        </p:nvSpPr>
        <p:spPr>
          <a:xfrm>
            <a:off x="406440" y="2540160"/>
            <a:ext cx="12190680" cy="5942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>
            <a:noAutofit/>
          </a:bodyPr>
          <a:p>
            <a:pPr marL="469800" indent="-46836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30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Red machine is replaced</a:t>
            </a:r>
            <a:endParaRPr b="0" lang="pt-BR" sz="3000" spc="-1" strike="noStrike">
              <a:latin typeface="Arial"/>
            </a:endParaRPr>
          </a:p>
          <a:p>
            <a:pPr marL="469800" indent="-46836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30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Again you start playing red and this time you get </a:t>
            </a:r>
            <a:r>
              <a:rPr b="0" lang="pt-BR" sz="30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$0 $0 $0 $2</a:t>
            </a:r>
            <a:endParaRPr b="0" lang="pt-BR" sz="3000" spc="-1" strike="noStrike">
              <a:latin typeface="Arial"/>
            </a:endParaRPr>
          </a:p>
          <a:p>
            <a:pPr lvl="1" marL="914400" indent="-46836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30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You </a:t>
            </a:r>
            <a:r>
              <a:rPr b="0" lang="pt-BR" sz="30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learn</a:t>
            </a:r>
            <a:r>
              <a:rPr b="0" lang="pt-BR" sz="30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 that </a:t>
            </a:r>
            <a:r>
              <a:rPr b="0" i="1" lang="pt-BR" sz="3000" spc="-1" strike="noStrike">
                <a:solidFill>
                  <a:srgbClr val="2389c0"/>
                </a:solidFill>
                <a:latin typeface="Avenir Next Regular"/>
                <a:ea typeface="Avenir Next Regular"/>
              </a:rPr>
              <a:t>p</a:t>
            </a:r>
            <a:r>
              <a:rPr b="0" lang="pt-BR" sz="3000" spc="-1" strike="noStrike">
                <a:solidFill>
                  <a:srgbClr val="2389c0"/>
                </a:solidFill>
                <a:latin typeface="Avenir Next Medium"/>
                <a:ea typeface="Avenir Next Medium"/>
              </a:rPr>
              <a:t> is 0.25</a:t>
            </a:r>
            <a:r>
              <a:rPr b="0" lang="pt-BR" sz="30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 and thus you decide to change to playing </a:t>
            </a:r>
            <a:r>
              <a:rPr b="0" lang="pt-BR" sz="3000" spc="-1" strike="noStrike">
                <a:solidFill>
                  <a:srgbClr val="2389c0"/>
                </a:solidFill>
                <a:latin typeface="Avenir Next Medium"/>
                <a:ea typeface="Avenir Next Medium"/>
              </a:rPr>
              <a:t>blue</a:t>
            </a:r>
            <a:r>
              <a:rPr b="0" lang="pt-BR" sz="30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 (reasonable given your current estimate of </a:t>
            </a:r>
            <a:r>
              <a:rPr b="0" i="1" lang="pt-BR" sz="3000" spc="-1" strike="noStrike">
                <a:solidFill>
                  <a:srgbClr val="222222"/>
                </a:solidFill>
                <a:latin typeface="Avenir Next Regular"/>
                <a:ea typeface="Avenir Next Regular"/>
              </a:rPr>
              <a:t>p</a:t>
            </a:r>
            <a:r>
              <a:rPr b="0" lang="pt-BR" sz="30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) </a:t>
            </a:r>
            <a:endParaRPr b="0" lang="pt-BR" sz="3000" spc="-1" strike="noStrike">
              <a:latin typeface="Arial"/>
            </a:endParaRPr>
          </a:p>
          <a:p>
            <a:pPr lvl="1" marL="914400" indent="-46836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30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It turns out that </a:t>
            </a:r>
            <a:r>
              <a:rPr b="0" i="1" lang="pt-BR" sz="3000" spc="-1" strike="noStrike">
                <a:solidFill>
                  <a:srgbClr val="e42832"/>
                </a:solidFill>
                <a:latin typeface="Avenir Next Regular"/>
                <a:ea typeface="Avenir Next Regular"/>
              </a:rPr>
              <a:t>p</a:t>
            </a:r>
            <a:r>
              <a:rPr b="0" lang="pt-BR" sz="30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 was actually 0.75</a:t>
            </a:r>
            <a:r>
              <a:rPr b="0" lang="pt-BR" sz="30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 (but you didn’t know)</a:t>
            </a:r>
            <a:endParaRPr b="0" lang="pt-BR" sz="3000" spc="-1" strike="noStrike">
              <a:latin typeface="Arial"/>
            </a:endParaRPr>
          </a:p>
          <a:p>
            <a:pPr lvl="1" marL="914400" indent="-46836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30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So you got </a:t>
            </a:r>
            <a:r>
              <a:rPr b="0" lang="pt-BR" sz="30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$8</a:t>
            </a:r>
            <a:r>
              <a:rPr b="0" lang="pt-BR" sz="30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 which is less than the expected gain of playing red, and of playing blue  </a:t>
            </a:r>
            <a:endParaRPr b="0" lang="pt-BR" sz="3000" spc="-1" strike="noStrike">
              <a:latin typeface="Arial"/>
            </a:endParaRPr>
          </a:p>
        </p:txBody>
      </p:sp>
      <p:sp>
        <p:nvSpPr>
          <p:cNvPr id="489" name="CustomShape 2"/>
          <p:cNvSpPr/>
          <p:nvPr/>
        </p:nvSpPr>
        <p:spPr>
          <a:xfrm>
            <a:off x="406440" y="673200"/>
            <a:ext cx="12190680" cy="7225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200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 Bold"/>
                <a:ea typeface="DIN Condensed Bold"/>
              </a:rPr>
              <a:t>exploitation Vs exploration</a:t>
            </a:r>
            <a:endParaRPr b="0" lang="pt-BR" sz="4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67" dur="indefinite" restart="never" nodeType="tmRoot">
          <p:childTnLst>
            <p:seq>
              <p:cTn id="68" dur="indefinite" nodeType="mainSeq">
                <p:childTnLst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nodeType="click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2" fill="hold"/>
                                        <p:tgtEl>
                                          <p:spTgt spid="4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nodeType="click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6" fill="hold"/>
                                        <p:tgtEl>
                                          <p:spTgt spid="4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nodeType="click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0" fill="hold"/>
                                        <p:tgtEl>
                                          <p:spTgt spid="4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nodeType="click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4" fill="hold"/>
                                        <p:tgtEl>
                                          <p:spTgt spid="4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CustomShape 1"/>
          <p:cNvSpPr/>
          <p:nvPr/>
        </p:nvSpPr>
        <p:spPr>
          <a:xfrm>
            <a:off x="952560" y="444600"/>
            <a:ext cx="11098440" cy="21574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100000"/>
              </a:lnSpc>
            </a:pPr>
            <a:r>
              <a:rPr b="0" lang="pt-BR" sz="8000" spc="-1" strike="noStrike">
                <a:solidFill>
                  <a:srgbClr val="000000"/>
                </a:solidFill>
                <a:latin typeface="Helvetica Light"/>
                <a:ea typeface="Helvetica Light"/>
              </a:rPr>
              <a:t>learning paradigms</a:t>
            </a:r>
            <a:endParaRPr b="0" lang="pt-BR" sz="8000" spc="-1" strike="noStrike">
              <a:latin typeface="Arial"/>
            </a:endParaRPr>
          </a:p>
        </p:txBody>
      </p:sp>
      <p:sp>
        <p:nvSpPr>
          <p:cNvPr id="318" name="CustomShape 2"/>
          <p:cNvSpPr/>
          <p:nvPr/>
        </p:nvSpPr>
        <p:spPr>
          <a:xfrm>
            <a:off x="952560" y="2603520"/>
            <a:ext cx="11098440" cy="62852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marL="444600" indent="-443160">
              <a:lnSpc>
                <a:spcPct val="100000"/>
              </a:lnSpc>
              <a:spcBef>
                <a:spcPts val="4201"/>
              </a:spcBef>
              <a:buClr>
                <a:srgbClr val="000000"/>
              </a:buClr>
              <a:buSzPct val="75000"/>
              <a:buFont typeface="Avenir Next Regular"/>
              <a:buChar char="•"/>
            </a:pPr>
            <a:r>
              <a:rPr b="0" lang="pt-BR" sz="3600" spc="-1" strike="noStrike">
                <a:solidFill>
                  <a:srgbClr val="000000"/>
                </a:solidFill>
                <a:latin typeface="Helvetica Light"/>
                <a:ea typeface="Helvetica Light"/>
              </a:rPr>
              <a:t>Supervised learning</a:t>
            </a:r>
            <a:endParaRPr b="0" lang="pt-BR" sz="3600" spc="-1" strike="noStrike">
              <a:latin typeface="Arial"/>
            </a:endParaRPr>
          </a:p>
          <a:p>
            <a:pPr marL="444600" indent="-443160">
              <a:lnSpc>
                <a:spcPct val="100000"/>
              </a:lnSpc>
              <a:spcBef>
                <a:spcPts val="4201"/>
              </a:spcBef>
              <a:buClr>
                <a:srgbClr val="000000"/>
              </a:buClr>
              <a:buSzPct val="75000"/>
              <a:buFont typeface="Avenir Next Regular"/>
              <a:buChar char="•"/>
            </a:pPr>
            <a:r>
              <a:rPr b="0" lang="pt-BR" sz="3600" spc="-1" strike="noStrike">
                <a:solidFill>
                  <a:srgbClr val="000000"/>
                </a:solidFill>
                <a:latin typeface="Helvetica Light"/>
                <a:ea typeface="Helvetica Light"/>
              </a:rPr>
              <a:t>Unsupervised learning</a:t>
            </a:r>
            <a:endParaRPr b="0" lang="pt-BR" sz="3600" spc="-1" strike="noStrike">
              <a:latin typeface="Arial"/>
            </a:endParaRPr>
          </a:p>
          <a:p>
            <a:pPr marL="444600" indent="-443160">
              <a:lnSpc>
                <a:spcPct val="100000"/>
              </a:lnSpc>
              <a:spcBef>
                <a:spcPts val="4201"/>
              </a:spcBef>
              <a:buClr>
                <a:srgbClr val="943f2b"/>
              </a:buClr>
              <a:buSzPct val="75000"/>
              <a:buFont typeface="Avenir Next Regular"/>
              <a:buChar char="•"/>
            </a:pPr>
            <a:r>
              <a:rPr b="0" lang="pt-BR" sz="3600" spc="-1" strike="noStrike">
                <a:solidFill>
                  <a:srgbClr val="943f2b"/>
                </a:solidFill>
                <a:latin typeface="Helvetica Light"/>
                <a:ea typeface="Helvetica Light"/>
              </a:rPr>
              <a:t>Reinforcement learning</a:t>
            </a:r>
            <a:endParaRPr b="0" lang="pt-BR" sz="3600" spc="-1" strike="noStrike">
              <a:latin typeface="Arial"/>
            </a:endParaRPr>
          </a:p>
        </p:txBody>
      </p:sp>
      <p:pic>
        <p:nvPicPr>
          <p:cNvPr id="319" name="func.pdf" descr="func.pdf"/>
          <p:cNvPicPr/>
          <p:nvPr/>
        </p:nvPicPr>
        <p:blipFill>
          <a:blip r:embed="rId1"/>
          <a:stretch/>
        </p:blipFill>
        <p:spPr>
          <a:xfrm>
            <a:off x="6065280" y="1702440"/>
            <a:ext cx="6399360" cy="6399360"/>
          </a:xfrm>
          <a:prstGeom prst="rect">
            <a:avLst/>
          </a:prstGeom>
          <a:ln w="12600">
            <a:noFill/>
          </a:ln>
        </p:spPr>
      </p:pic>
      <p:pic>
        <p:nvPicPr>
          <p:cNvPr id="320" name="Image" descr="Image"/>
          <p:cNvPicPr/>
          <p:nvPr/>
        </p:nvPicPr>
        <p:blipFill>
          <a:blip r:embed="rId2"/>
          <a:stretch/>
        </p:blipFill>
        <p:spPr>
          <a:xfrm>
            <a:off x="1976040" y="6349680"/>
            <a:ext cx="1789200" cy="468360"/>
          </a:xfrm>
          <a:prstGeom prst="rect">
            <a:avLst/>
          </a:prstGeom>
          <a:ln w="12600">
            <a:noFill/>
          </a:ln>
        </p:spPr>
      </p:pic>
      <p:pic>
        <p:nvPicPr>
          <p:cNvPr id="321" name="Image" descr="Image"/>
          <p:cNvPicPr/>
          <p:nvPr/>
        </p:nvPicPr>
        <p:blipFill>
          <a:blip r:embed="rId3"/>
          <a:stretch/>
        </p:blipFill>
        <p:spPr>
          <a:xfrm>
            <a:off x="1166400" y="5112360"/>
            <a:ext cx="4443480" cy="303480"/>
          </a:xfrm>
          <a:prstGeom prst="rect">
            <a:avLst/>
          </a:prstGeom>
          <a:ln w="12600">
            <a:noFill/>
          </a:ln>
        </p:spPr>
      </p:pic>
      <p:sp>
        <p:nvSpPr>
          <p:cNvPr id="322" name="CustomShape 3"/>
          <p:cNvSpPr/>
          <p:nvPr/>
        </p:nvSpPr>
        <p:spPr>
          <a:xfrm>
            <a:off x="624960" y="4330080"/>
            <a:ext cx="922680" cy="4060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838787"/>
                </a:solidFill>
                <a:latin typeface="Avenir Next Medium"/>
                <a:ea typeface="Avenir Next Medium"/>
              </a:rPr>
              <a:t>Given: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323" name="CustomShape 4"/>
          <p:cNvSpPr/>
          <p:nvPr/>
        </p:nvSpPr>
        <p:spPr>
          <a:xfrm>
            <a:off x="732240" y="5792040"/>
            <a:ext cx="898200" cy="4060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838787"/>
                </a:solidFill>
                <a:latin typeface="Avenir Next Medium"/>
                <a:ea typeface="Avenir Next Medium"/>
              </a:rPr>
              <a:t>Learn:</a:t>
            </a:r>
            <a:endParaRPr b="0" lang="pt-BR" sz="2000" spc="-1" strike="noStrike">
              <a:latin typeface="Arial"/>
            </a:endParaRPr>
          </a:p>
        </p:txBody>
      </p:sp>
      <p:pic>
        <p:nvPicPr>
          <p:cNvPr id="324" name="Image" descr="Image"/>
          <p:cNvPicPr/>
          <p:nvPr/>
        </p:nvPicPr>
        <p:blipFill>
          <a:blip r:embed="rId4"/>
          <a:stretch/>
        </p:blipFill>
        <p:spPr>
          <a:xfrm>
            <a:off x="1664640" y="7575120"/>
            <a:ext cx="2411640" cy="1243080"/>
          </a:xfrm>
          <a:prstGeom prst="rect">
            <a:avLst/>
          </a:prstGeom>
          <a:ln w="12600">
            <a:noFill/>
          </a:ln>
        </p:spPr>
      </p:pic>
      <p:sp>
        <p:nvSpPr>
          <p:cNvPr id="325" name="CustomShape 5"/>
          <p:cNvSpPr/>
          <p:nvPr/>
        </p:nvSpPr>
        <p:spPr>
          <a:xfrm>
            <a:off x="645480" y="7023960"/>
            <a:ext cx="2408400" cy="4060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838787"/>
                </a:solidFill>
                <a:latin typeface="Avenir Next Medium"/>
                <a:ea typeface="Avenir Next Medium"/>
              </a:rPr>
              <a:t>so as to maximize</a:t>
            </a:r>
            <a:endParaRPr b="0" lang="pt-BR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CustomShape 1"/>
          <p:cNvSpPr/>
          <p:nvPr/>
        </p:nvSpPr>
        <p:spPr>
          <a:xfrm>
            <a:off x="406440" y="1905120"/>
            <a:ext cx="12190680" cy="61074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>
            <a:noAutofit/>
          </a:bodyPr>
          <a:p>
            <a:pPr marL="469800" indent="-46836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30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When the transition model is unknown, there is a </a:t>
            </a:r>
            <a:r>
              <a:rPr b="0" lang="pt-BR" sz="30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dilemma</a:t>
            </a:r>
            <a:r>
              <a:rPr b="0" lang="pt-BR" sz="30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 between </a:t>
            </a:r>
            <a:r>
              <a:rPr b="0" lang="pt-BR" sz="30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maximizing utility</a:t>
            </a:r>
            <a:r>
              <a:rPr b="0" lang="pt-BR" sz="30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 given current knowledge and </a:t>
            </a:r>
            <a:r>
              <a:rPr b="0" lang="pt-BR" sz="30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exploring</a:t>
            </a:r>
            <a:r>
              <a:rPr b="0" lang="pt-BR" sz="30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 the world to improve knowledge</a:t>
            </a:r>
            <a:endParaRPr b="0" lang="pt-BR" sz="3000" spc="-1" strike="noStrike">
              <a:latin typeface="Arial"/>
            </a:endParaRPr>
          </a:p>
          <a:p>
            <a:pPr marL="469800" indent="-46836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30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Acting greedily (w.r.t to current estimate) can lead to poor behaviour</a:t>
            </a:r>
            <a:endParaRPr b="0" lang="pt-BR" sz="3000" spc="-1" strike="noStrike">
              <a:latin typeface="Arial"/>
            </a:endParaRPr>
          </a:p>
          <a:p>
            <a:pPr marL="469800" indent="-46836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30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Some </a:t>
            </a:r>
            <a:r>
              <a:rPr b="0" lang="pt-BR" sz="30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randomness</a:t>
            </a:r>
            <a:r>
              <a:rPr b="0" lang="pt-BR" sz="30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 in action is advantageous</a:t>
            </a:r>
            <a:endParaRPr b="0" lang="pt-BR" sz="3000" spc="-1" strike="noStrike">
              <a:latin typeface="Arial"/>
            </a:endParaRPr>
          </a:p>
        </p:txBody>
      </p:sp>
      <p:sp>
        <p:nvSpPr>
          <p:cNvPr id="491" name="CustomShape 2"/>
          <p:cNvSpPr/>
          <p:nvPr/>
        </p:nvSpPr>
        <p:spPr>
          <a:xfrm>
            <a:off x="406440" y="673200"/>
            <a:ext cx="12190680" cy="7225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200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 Bold"/>
                <a:ea typeface="DIN Condensed Bold"/>
              </a:rPr>
              <a:t>exploitation vs exploration</a:t>
            </a:r>
            <a:endParaRPr b="0" lang="pt-BR" sz="4800" spc="-1" strike="noStrike">
              <a:latin typeface="Arial"/>
            </a:endParaRPr>
          </a:p>
        </p:txBody>
      </p:sp>
      <p:pic>
        <p:nvPicPr>
          <p:cNvPr id="492" name="image49.png" descr="image49.png"/>
          <p:cNvPicPr/>
          <p:nvPr/>
        </p:nvPicPr>
        <p:blipFill>
          <a:blip r:embed="rId1"/>
          <a:stretch/>
        </p:blipFill>
        <p:spPr>
          <a:xfrm>
            <a:off x="1434960" y="6116760"/>
            <a:ext cx="3046680" cy="3046680"/>
          </a:xfrm>
          <a:prstGeom prst="rect">
            <a:avLst/>
          </a:prstGeom>
          <a:ln w="12600">
            <a:noFill/>
          </a:ln>
        </p:spPr>
      </p:pic>
      <p:pic>
        <p:nvPicPr>
          <p:cNvPr id="493" name="image50.png" descr="image50.png"/>
          <p:cNvPicPr/>
          <p:nvPr/>
        </p:nvPicPr>
        <p:blipFill>
          <a:blip r:embed="rId2"/>
          <a:stretch/>
        </p:blipFill>
        <p:spPr>
          <a:xfrm>
            <a:off x="8826480" y="6116760"/>
            <a:ext cx="2741760" cy="3046680"/>
          </a:xfrm>
          <a:prstGeom prst="rect">
            <a:avLst/>
          </a:prstGeom>
          <a:ln w="12600">
            <a:noFill/>
          </a:ln>
        </p:spPr>
      </p:pic>
      <p:sp>
        <p:nvSpPr>
          <p:cNvPr id="494" name="CustomShape 3"/>
          <p:cNvSpPr/>
          <p:nvPr/>
        </p:nvSpPr>
        <p:spPr>
          <a:xfrm>
            <a:off x="6377040" y="7284600"/>
            <a:ext cx="621000" cy="7106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4000" spc="-1" strike="noStrike">
                <a:solidFill>
                  <a:srgbClr val="838787"/>
                </a:solidFill>
                <a:latin typeface="Avenir Next Medium"/>
                <a:ea typeface="Avenir Next Medium"/>
              </a:rPr>
              <a:t>or</a:t>
            </a:r>
            <a:endParaRPr b="0" lang="pt-BR" sz="4000" spc="-1" strike="noStrike">
              <a:latin typeface="Arial"/>
            </a:endParaRPr>
          </a:p>
        </p:txBody>
      </p:sp>
      <p:sp>
        <p:nvSpPr>
          <p:cNvPr id="495" name="CustomShape 4"/>
          <p:cNvSpPr/>
          <p:nvPr/>
        </p:nvSpPr>
        <p:spPr>
          <a:xfrm>
            <a:off x="5314680" y="9161280"/>
            <a:ext cx="3837960" cy="2685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1100" spc="-1" strike="noStrike">
                <a:solidFill>
                  <a:srgbClr val="838787"/>
                </a:solidFill>
                <a:latin typeface="Avenir Next Medium"/>
                <a:ea typeface="Avenir Next Medium"/>
              </a:rPr>
              <a:t>images: Dan Klein and Peter Abbeel (</a:t>
            </a:r>
            <a:r>
              <a:rPr b="0" lang="pt-BR" sz="1100" spc="-1" strike="noStrike" u="sng">
                <a:solidFill>
                  <a:srgbClr val="0000ff"/>
                </a:solidFill>
                <a:uFillTx/>
                <a:latin typeface="Avenir Next Medium"/>
                <a:ea typeface="Avenir Next Medium"/>
                <a:hlinkClick r:id="rId3"/>
              </a:rPr>
              <a:t>ai.berkeley.edu</a:t>
            </a:r>
            <a:r>
              <a:rPr b="0" lang="pt-BR" sz="1100" spc="-1" strike="noStrike">
                <a:solidFill>
                  <a:srgbClr val="838787"/>
                </a:solidFill>
                <a:latin typeface="Avenir Next Medium"/>
                <a:ea typeface="Avenir Next Medium"/>
              </a:rPr>
              <a:t>)</a:t>
            </a:r>
            <a:endParaRPr b="0" lang="pt-BR" sz="1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CustomShape 1"/>
          <p:cNvSpPr/>
          <p:nvPr/>
        </p:nvSpPr>
        <p:spPr>
          <a:xfrm>
            <a:off x="406440" y="2749680"/>
            <a:ext cx="12190680" cy="61074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>
            <a:noAutofit/>
          </a:bodyPr>
          <a:p>
            <a:pPr marL="422280" indent="-420840">
              <a:lnSpc>
                <a:spcPct val="100000"/>
              </a:lnSpc>
              <a:spcBef>
                <a:spcPts val="2599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323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Solving partially specified </a:t>
            </a:r>
            <a:r>
              <a:rPr b="1" lang="pt-BR" sz="3230" spc="-1" strike="noStrike">
                <a:solidFill>
                  <a:srgbClr val="222222"/>
                </a:solidFill>
                <a:latin typeface="Avenir Next Regular"/>
                <a:ea typeface="Avenir Next Regular"/>
              </a:rPr>
              <a:t>Markov Decision Processes</a:t>
            </a:r>
            <a:endParaRPr b="0" lang="pt-BR" sz="3230" spc="-1" strike="noStrike">
              <a:latin typeface="Arial"/>
            </a:endParaRPr>
          </a:p>
          <a:p>
            <a:pPr lvl="1" marL="844560" indent="-420840">
              <a:lnSpc>
                <a:spcPct val="100000"/>
              </a:lnSpc>
              <a:spcBef>
                <a:spcPts val="2599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323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Current state is known (observable)</a:t>
            </a:r>
            <a:endParaRPr b="0" lang="pt-BR" sz="3230" spc="-1" strike="noStrike">
              <a:latin typeface="Arial"/>
            </a:endParaRPr>
          </a:p>
          <a:p>
            <a:pPr lvl="1" marL="844560" indent="-420840">
              <a:lnSpc>
                <a:spcPct val="100000"/>
              </a:lnSpc>
              <a:spcBef>
                <a:spcPts val="2599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323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Applicable actions in current state are known</a:t>
            </a:r>
            <a:endParaRPr b="0" lang="pt-BR" sz="3230" spc="-1" strike="noStrike">
              <a:latin typeface="Arial"/>
            </a:endParaRPr>
          </a:p>
          <a:p>
            <a:pPr lvl="1" marL="844560" indent="-420840">
              <a:lnSpc>
                <a:spcPct val="100000"/>
              </a:lnSpc>
              <a:spcBef>
                <a:spcPts val="2599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323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State transition function </a:t>
            </a:r>
            <a:r>
              <a:rPr b="1" lang="pt-BR" sz="323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(probabilities)</a:t>
            </a:r>
            <a:r>
              <a:rPr b="0" lang="pt-BR" sz="323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 is unknown</a:t>
            </a:r>
            <a:endParaRPr b="0" lang="pt-BR" sz="3230" spc="-1" strike="noStrike">
              <a:latin typeface="Arial"/>
            </a:endParaRPr>
          </a:p>
          <a:p>
            <a:pPr lvl="1" marL="844560" indent="-420840">
              <a:lnSpc>
                <a:spcPct val="100000"/>
              </a:lnSpc>
              <a:spcBef>
                <a:spcPts val="2599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323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Rewards are observed or known</a:t>
            </a:r>
            <a:endParaRPr b="0" lang="pt-BR" sz="3230" spc="-1" strike="noStrike">
              <a:latin typeface="Arial"/>
            </a:endParaRPr>
          </a:p>
          <a:p>
            <a:pPr lvl="1" marL="844560" indent="-420840">
              <a:lnSpc>
                <a:spcPct val="100000"/>
              </a:lnSpc>
              <a:spcBef>
                <a:spcPts val="2599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323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Data collection depends on agent’s policy (</a:t>
            </a:r>
            <a:r>
              <a:rPr b="0" lang="pt-BR" sz="3230" spc="-1" strike="noStrike">
                <a:solidFill>
                  <a:srgbClr val="2389c0"/>
                </a:solidFill>
                <a:latin typeface="Avenir Next Medium"/>
                <a:ea typeface="Avenir Next Medium"/>
              </a:rPr>
              <a:t>exploitation</a:t>
            </a:r>
            <a:r>
              <a:rPr b="0" lang="pt-BR" sz="323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)</a:t>
            </a:r>
            <a:endParaRPr b="0" lang="pt-BR" sz="3230" spc="-1" strike="noStrike">
              <a:latin typeface="Arial"/>
            </a:endParaRPr>
          </a:p>
          <a:p>
            <a:pPr lvl="1" marL="844560" indent="-420840">
              <a:lnSpc>
                <a:spcPct val="100000"/>
              </a:lnSpc>
              <a:spcBef>
                <a:spcPts val="2599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323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Agent’s policy depends on gathered data  (</a:t>
            </a:r>
            <a:r>
              <a:rPr b="0" lang="pt-BR" sz="3230" spc="-1" strike="noStrike">
                <a:solidFill>
                  <a:srgbClr val="2389c0"/>
                </a:solidFill>
                <a:latin typeface="Avenir Next Medium"/>
                <a:ea typeface="Avenir Next Medium"/>
              </a:rPr>
              <a:t>exploration</a:t>
            </a:r>
            <a:r>
              <a:rPr b="0" lang="pt-BR" sz="323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)</a:t>
            </a:r>
            <a:endParaRPr b="0" lang="pt-BR" sz="3230" spc="-1" strike="noStrike">
              <a:latin typeface="Arial"/>
            </a:endParaRPr>
          </a:p>
        </p:txBody>
      </p:sp>
      <p:sp>
        <p:nvSpPr>
          <p:cNvPr id="497" name="CustomShape 2"/>
          <p:cNvSpPr/>
          <p:nvPr/>
        </p:nvSpPr>
        <p:spPr>
          <a:xfrm>
            <a:off x="406440" y="673200"/>
            <a:ext cx="12190680" cy="7225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200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 Bold"/>
                <a:ea typeface="DIN Condensed Bold"/>
              </a:rPr>
              <a:t>reinforcement learning</a:t>
            </a:r>
            <a:endParaRPr b="0" lang="pt-BR" sz="4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CustomShape 1"/>
          <p:cNvSpPr/>
          <p:nvPr/>
        </p:nvSpPr>
        <p:spPr>
          <a:xfrm>
            <a:off x="406440" y="1905120"/>
            <a:ext cx="12190680" cy="61074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>
            <a:noAutofit/>
          </a:bodyPr>
          <a:p>
            <a:pPr marL="444600" indent="-44316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1" lang="pt-BR" sz="3400" spc="-1" strike="noStrike">
                <a:solidFill>
                  <a:srgbClr val="222222"/>
                </a:solidFill>
                <a:latin typeface="Avenir Next Regular"/>
                <a:ea typeface="Avenir Next Regular"/>
              </a:rPr>
              <a:t>Online policy construction</a:t>
            </a:r>
            <a:endParaRPr b="0" lang="pt-BR" sz="3400" spc="-1" strike="noStrike">
              <a:latin typeface="Arial"/>
            </a:endParaRPr>
          </a:p>
          <a:p>
            <a:pPr lvl="1" marL="888840" indent="-44316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3400" spc="-1" strike="noStrike">
                <a:solidFill>
                  <a:srgbClr val="2389c0"/>
                </a:solidFill>
                <a:latin typeface="Avenir Next Medium"/>
                <a:ea typeface="Avenir Next Medium"/>
              </a:rPr>
              <a:t>Agent </a:t>
            </a:r>
            <a:r>
              <a:rPr b="0" lang="pt-BR" sz="34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observes</a:t>
            </a:r>
            <a:r>
              <a:rPr b="0" lang="pt-BR" sz="3400" spc="-1" strike="noStrike">
                <a:solidFill>
                  <a:srgbClr val="2389c0"/>
                </a:solidFill>
                <a:latin typeface="Avenir Next Medium"/>
                <a:ea typeface="Avenir Next Medium"/>
              </a:rPr>
              <a:t> rewards and transition probabilities only by </a:t>
            </a:r>
            <a:r>
              <a:rPr b="0" lang="pt-BR" sz="34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acting</a:t>
            </a:r>
            <a:r>
              <a:rPr b="0" lang="pt-BR" sz="3400" spc="-1" strike="noStrike">
                <a:solidFill>
                  <a:srgbClr val="2389c0"/>
                </a:solidFill>
                <a:latin typeface="Avenir Next Medium"/>
                <a:ea typeface="Avenir Next Medium"/>
              </a:rPr>
              <a:t> on world</a:t>
            </a:r>
            <a:endParaRPr b="0" lang="pt-BR" sz="3400" spc="-1" strike="noStrike">
              <a:latin typeface="Arial"/>
            </a:endParaRPr>
          </a:p>
        </p:txBody>
      </p:sp>
      <p:sp>
        <p:nvSpPr>
          <p:cNvPr id="499" name="CustomShape 2"/>
          <p:cNvSpPr/>
          <p:nvPr/>
        </p:nvSpPr>
        <p:spPr>
          <a:xfrm>
            <a:off x="406440" y="673200"/>
            <a:ext cx="12190680" cy="7225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200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 Bold"/>
                <a:ea typeface="DIN Condensed Bold"/>
              </a:rPr>
              <a:t>reinforcement learning</a:t>
            </a:r>
            <a:endParaRPr b="0" lang="pt-BR" sz="4800" spc="-1" strike="noStrike">
              <a:latin typeface="Arial"/>
            </a:endParaRPr>
          </a:p>
        </p:txBody>
      </p:sp>
      <p:pic>
        <p:nvPicPr>
          <p:cNvPr id="500" name="Image" descr="Image"/>
          <p:cNvPicPr/>
          <p:nvPr/>
        </p:nvPicPr>
        <p:blipFill>
          <a:blip r:embed="rId1"/>
          <a:stretch/>
        </p:blipFill>
        <p:spPr>
          <a:xfrm>
            <a:off x="2429280" y="5186880"/>
            <a:ext cx="8144640" cy="3283200"/>
          </a:xfrm>
          <a:prstGeom prst="rect">
            <a:avLst/>
          </a:prstGeom>
          <a:ln w="126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CustomShape 1"/>
          <p:cNvSpPr/>
          <p:nvPr/>
        </p:nvSpPr>
        <p:spPr>
          <a:xfrm>
            <a:off x="406440" y="647640"/>
            <a:ext cx="12190680" cy="7225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200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 Bold"/>
                <a:ea typeface="DIN Condensed Bold"/>
              </a:rPr>
              <a:t>Offline (MDP) versus online (RL)</a:t>
            </a:r>
            <a:endParaRPr b="0" lang="pt-BR" sz="4800" spc="-1" strike="noStrike">
              <a:latin typeface="Arial"/>
            </a:endParaRPr>
          </a:p>
        </p:txBody>
      </p:sp>
      <p:pic>
        <p:nvPicPr>
          <p:cNvPr id="502" name="image15.png" descr="image15.png"/>
          <p:cNvPicPr/>
          <p:nvPr/>
        </p:nvPicPr>
        <p:blipFill>
          <a:blip r:embed="rId1"/>
          <a:stretch/>
        </p:blipFill>
        <p:spPr>
          <a:xfrm>
            <a:off x="1244880" y="3515400"/>
            <a:ext cx="4768560" cy="3579120"/>
          </a:xfrm>
          <a:prstGeom prst="rect">
            <a:avLst/>
          </a:prstGeom>
          <a:ln w="12600">
            <a:noFill/>
          </a:ln>
        </p:spPr>
      </p:pic>
      <p:pic>
        <p:nvPicPr>
          <p:cNvPr id="503" name="image14.png" descr="image14.png"/>
          <p:cNvPicPr/>
          <p:nvPr/>
        </p:nvPicPr>
        <p:blipFill>
          <a:blip r:embed="rId2"/>
          <a:stretch/>
        </p:blipFill>
        <p:spPr>
          <a:xfrm>
            <a:off x="7218360" y="4439880"/>
            <a:ext cx="4540320" cy="2360880"/>
          </a:xfrm>
          <a:prstGeom prst="rect">
            <a:avLst/>
          </a:prstGeom>
          <a:ln w="12600">
            <a:noFill/>
          </a:ln>
        </p:spPr>
      </p:pic>
      <p:sp>
        <p:nvSpPr>
          <p:cNvPr id="504" name="CustomShape 2"/>
          <p:cNvSpPr/>
          <p:nvPr/>
        </p:nvSpPr>
        <p:spPr>
          <a:xfrm>
            <a:off x="4808160" y="9199080"/>
            <a:ext cx="3837960" cy="2685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1100" spc="-1" strike="noStrike">
                <a:solidFill>
                  <a:srgbClr val="838787"/>
                </a:solidFill>
                <a:latin typeface="Avenir Next Medium"/>
                <a:ea typeface="Avenir Next Medium"/>
              </a:rPr>
              <a:t>images: Dan Klein and Peter Abbeel (</a:t>
            </a:r>
            <a:r>
              <a:rPr b="0" lang="pt-BR" sz="1100" spc="-1" strike="noStrike" u="sng">
                <a:solidFill>
                  <a:srgbClr val="0000ff"/>
                </a:solidFill>
                <a:uFillTx/>
                <a:latin typeface="Avenir Next Medium"/>
                <a:ea typeface="Avenir Next Medium"/>
                <a:hlinkClick r:id="rId3"/>
              </a:rPr>
              <a:t>ai.berkeley.edu</a:t>
            </a:r>
            <a:r>
              <a:rPr b="0" lang="pt-BR" sz="1100" spc="-1" strike="noStrike">
                <a:solidFill>
                  <a:srgbClr val="838787"/>
                </a:solidFill>
                <a:latin typeface="Avenir Next Medium"/>
                <a:ea typeface="Avenir Next Medium"/>
              </a:rPr>
              <a:t>)</a:t>
            </a:r>
            <a:endParaRPr b="0" lang="pt-BR" sz="1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CustomShape 1"/>
          <p:cNvSpPr/>
          <p:nvPr/>
        </p:nvSpPr>
        <p:spPr>
          <a:xfrm>
            <a:off x="406440" y="1905120"/>
            <a:ext cx="12190680" cy="7111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>
            <a:noAutofit/>
          </a:bodyPr>
          <a:p>
            <a:pPr>
              <a:lnSpc>
                <a:spcPct val="100000"/>
              </a:lnSpc>
              <a:spcBef>
                <a:spcPts val="2801"/>
              </a:spcBef>
            </a:pPr>
            <a:r>
              <a:rPr b="0" lang="pt-BR" sz="3800" spc="-1" strike="noStrike">
                <a:solidFill>
                  <a:srgbClr val="222222"/>
                </a:solidFill>
                <a:latin typeface="Wingdings"/>
                <a:ea typeface="Wingdings"/>
              </a:rPr>
              <a:t>➔ </a:t>
            </a:r>
            <a:r>
              <a:rPr b="1" lang="pt-BR" sz="3800" spc="-1" strike="noStrike">
                <a:solidFill>
                  <a:srgbClr val="222222"/>
                </a:solidFill>
                <a:latin typeface="Times New Roman"/>
                <a:ea typeface="Times New Roman"/>
              </a:rPr>
              <a:t>One option:</a:t>
            </a:r>
            <a:endParaRPr b="0" lang="pt-BR" sz="3800" spc="-1" strike="noStrike">
              <a:latin typeface="Arial"/>
            </a:endParaRPr>
          </a:p>
          <a:p>
            <a:pPr lvl="1" marL="999720" indent="-55368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 Regular"/>
              <a:buAutoNum type="arabicPeriod"/>
            </a:pP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Learn a model of the world</a:t>
            </a:r>
            <a:endParaRPr b="0" lang="pt-BR" sz="3400" spc="-1" strike="noStrike">
              <a:latin typeface="Arial"/>
            </a:endParaRPr>
          </a:p>
          <a:p>
            <a:pPr lvl="2" marL="1752480" indent="-86220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3400" spc="-1" strike="noStrike">
                <a:solidFill>
                  <a:srgbClr val="2389c0"/>
                </a:solidFill>
                <a:latin typeface="Avenir Next Medium"/>
                <a:ea typeface="Avenir Next Medium"/>
              </a:rPr>
              <a:t>Estimate </a:t>
            </a:r>
            <a:r>
              <a:rPr b="0" i="1" lang="pt-BR" sz="3400" spc="-1" strike="noStrike">
                <a:solidFill>
                  <a:srgbClr val="2389c0"/>
                </a:solidFill>
                <a:latin typeface="Avenir Next Regular"/>
                <a:ea typeface="Avenir Next Regular"/>
              </a:rPr>
              <a:t>R(s,a)</a:t>
            </a:r>
            <a:r>
              <a:rPr b="0" lang="pt-BR" sz="3400" spc="-1" strike="noStrike">
                <a:solidFill>
                  <a:srgbClr val="2389c0"/>
                </a:solidFill>
                <a:latin typeface="Avenir Next Medium"/>
                <a:ea typeface="Avenir Next Medium"/>
              </a:rPr>
              <a:t> and </a:t>
            </a:r>
            <a:r>
              <a:rPr b="0" i="1" lang="pt-BR" sz="3400" spc="-1" strike="noStrike">
                <a:solidFill>
                  <a:srgbClr val="2389c0"/>
                </a:solidFill>
                <a:latin typeface="Avenir Next Regular"/>
                <a:ea typeface="Avenir Next Regular"/>
              </a:rPr>
              <a:t>T(s,a,s’)</a:t>
            </a:r>
            <a:r>
              <a:rPr b="0" lang="pt-BR" sz="3400" spc="-1" strike="noStrike">
                <a:solidFill>
                  <a:srgbClr val="2389c0"/>
                </a:solidFill>
                <a:latin typeface="Avenir Next Medium"/>
                <a:ea typeface="Avenir Next Medium"/>
              </a:rPr>
              <a:t> from interaction data</a:t>
            </a:r>
            <a:endParaRPr b="0" lang="pt-BR" sz="3400" spc="-1" strike="noStrike">
              <a:latin typeface="Arial"/>
            </a:endParaRPr>
          </a:p>
          <a:p>
            <a:pPr lvl="1" marL="999720" indent="-55368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 Regular"/>
              <a:buAutoNum type="arabicPeriod"/>
            </a:pP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Solve it using known techniques</a:t>
            </a:r>
            <a:endParaRPr b="0" lang="pt-BR" sz="3400" spc="-1" strike="noStrike">
              <a:latin typeface="Arial"/>
            </a:endParaRPr>
          </a:p>
          <a:p>
            <a:pPr lvl="2" marL="1498680" indent="-6080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3400" spc="-1" strike="noStrike">
                <a:solidFill>
                  <a:srgbClr val="2389c0"/>
                </a:solidFill>
                <a:latin typeface="Avenir Next Medium"/>
                <a:ea typeface="Avenir Next Medium"/>
              </a:rPr>
              <a:t>Use value iteration to compute a policy that is optimal for the world described by the estimated model</a:t>
            </a:r>
            <a:endParaRPr b="0" lang="pt-BR" sz="3400" spc="-1" strike="noStrike">
              <a:latin typeface="Arial"/>
            </a:endParaRPr>
          </a:p>
          <a:p>
            <a:pPr lvl="1" marL="999720" indent="-55368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 Regular"/>
              <a:buAutoNum type="arabicPeriod"/>
            </a:pP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Take action using current estimate of world and repeat</a:t>
            </a:r>
            <a:endParaRPr b="0" lang="pt-BR" sz="3400" spc="-1" strike="noStrike">
              <a:latin typeface="Arial"/>
            </a:endParaRPr>
          </a:p>
        </p:txBody>
      </p:sp>
      <p:sp>
        <p:nvSpPr>
          <p:cNvPr id="506" name="CustomShape 2"/>
          <p:cNvSpPr/>
          <p:nvPr/>
        </p:nvSpPr>
        <p:spPr>
          <a:xfrm>
            <a:off x="406440" y="673200"/>
            <a:ext cx="12190680" cy="7225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200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 Bold"/>
                <a:ea typeface="DIN Condensed Bold"/>
              </a:rPr>
              <a:t>MODEL-BASED Reinforcement Learning </a:t>
            </a:r>
            <a:endParaRPr b="0" lang="pt-BR" sz="4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CustomShape 1"/>
          <p:cNvSpPr/>
          <p:nvPr/>
        </p:nvSpPr>
        <p:spPr>
          <a:xfrm>
            <a:off x="406440" y="2666880"/>
            <a:ext cx="12190680" cy="64803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>
            <a:noAutofit/>
          </a:bodyPr>
          <a:p>
            <a:pPr marL="444600" indent="-44316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28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We don’t know probability of winning according to red machine</a:t>
            </a:r>
            <a:endParaRPr b="0" lang="pt-BR" sz="2800" spc="-1" strike="noStrike">
              <a:latin typeface="Arial"/>
            </a:endParaRPr>
          </a:p>
          <a:p>
            <a:pPr marL="444600" indent="-44316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28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We play red </a:t>
            </a:r>
            <a:r>
              <a:rPr b="0" lang="pt-BR" sz="2800" spc="-1" strike="noStrike">
                <a:solidFill>
                  <a:srgbClr val="2389c0"/>
                </a:solidFill>
                <a:latin typeface="Avenir Next Medium"/>
                <a:ea typeface="Avenir Next Medium"/>
              </a:rPr>
              <a:t>20</a:t>
            </a:r>
            <a:r>
              <a:rPr b="0" lang="pt-BR" sz="28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 times and get </a:t>
            </a:r>
            <a:br/>
            <a:r>
              <a:rPr b="0" lang="pt-BR" sz="28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$0 $2 $2 $0 $0 $2 $2 $2 $2 $2</a:t>
            </a:r>
            <a:r>
              <a:rPr b="0" lang="pt-BR" sz="2800" spc="-1" strike="noStrike">
                <a:solidFill>
                  <a:srgbClr val="000000"/>
                </a:solidFill>
                <a:latin typeface="Avenir Next Medium"/>
                <a:ea typeface="Avenir Next Medium"/>
              </a:rPr>
              <a:t> </a:t>
            </a:r>
            <a:r>
              <a:rPr b="0" lang="pt-BR" sz="28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$2 $0 $2 $2 $2 $2 $0 $2 $0 $2 $2 $0</a:t>
            </a:r>
            <a:endParaRPr b="0" lang="pt-BR" sz="2800" spc="-1" strike="noStrike">
              <a:latin typeface="Arial"/>
            </a:endParaRPr>
          </a:p>
          <a:p>
            <a:pPr lvl="1" marL="888840" indent="-44316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28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Estimate </a:t>
            </a:r>
            <a:r>
              <a:rPr b="0" i="1" lang="pt-BR" sz="2800" spc="-1" strike="noStrike">
                <a:solidFill>
                  <a:srgbClr val="222222"/>
                </a:solidFill>
                <a:latin typeface="Avenir Next Regular"/>
                <a:ea typeface="Avenir Next Regular"/>
              </a:rPr>
              <a:t>p</a:t>
            </a:r>
            <a:r>
              <a:rPr b="0" lang="pt-BR" sz="28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 as</a:t>
            </a:r>
            <a:endParaRPr b="0" lang="pt-BR" sz="2800" spc="-1" strike="noStrike">
              <a:latin typeface="Arial"/>
            </a:endParaRPr>
          </a:p>
          <a:p>
            <a:pPr lvl="1" marL="888840" indent="-44316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28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Therefore </a:t>
            </a:r>
            <a:r>
              <a:rPr b="0" lang="pt-BR" sz="2800" spc="-1" strike="noStrike">
                <a:solidFill>
                  <a:srgbClr val="34a5da"/>
                </a:solidFill>
                <a:latin typeface="Avenir Next Medium"/>
                <a:ea typeface="Avenir Next Medium"/>
              </a:rPr>
              <a:t>estimated</a:t>
            </a:r>
            <a:r>
              <a:rPr b="0" lang="pt-BR" sz="28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 expected gain of playing red is</a:t>
            </a:r>
            <a:endParaRPr b="0" lang="pt-BR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2800" spc="-1" strike="noStrike">
              <a:latin typeface="Arial"/>
            </a:endParaRPr>
          </a:p>
          <a:p>
            <a:pPr marL="444600" indent="-44316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28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Caveat:</a:t>
            </a:r>
            <a:r>
              <a:rPr b="0" lang="pt-BR" sz="28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 need to act “randomly” until have enough data to plan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508" name="CustomShape 2"/>
          <p:cNvSpPr/>
          <p:nvPr/>
        </p:nvSpPr>
        <p:spPr>
          <a:xfrm>
            <a:off x="406440" y="673200"/>
            <a:ext cx="12190680" cy="7225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200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 Bold"/>
                <a:ea typeface="DIN Condensed Bold"/>
              </a:rPr>
              <a:t>model-based reinforcement learning</a:t>
            </a:r>
            <a:endParaRPr b="0" lang="pt-BR" sz="4800" spc="-1" strike="noStrike">
              <a:latin typeface="Arial"/>
            </a:endParaRPr>
          </a:p>
        </p:txBody>
      </p:sp>
      <p:pic>
        <p:nvPicPr>
          <p:cNvPr id="509" name="image50.png" descr="image50.png"/>
          <p:cNvPicPr/>
          <p:nvPr/>
        </p:nvPicPr>
        <p:blipFill>
          <a:blip r:embed="rId1"/>
          <a:stretch/>
        </p:blipFill>
        <p:spPr>
          <a:xfrm>
            <a:off x="11105280" y="-5760"/>
            <a:ext cx="1600920" cy="1779120"/>
          </a:xfrm>
          <a:prstGeom prst="rect">
            <a:avLst/>
          </a:prstGeom>
          <a:ln w="12600">
            <a:noFill/>
          </a:ln>
        </p:spPr>
      </p:pic>
      <p:pic>
        <p:nvPicPr>
          <p:cNvPr id="510" name="Image" descr="Image"/>
          <p:cNvPicPr/>
          <p:nvPr/>
        </p:nvPicPr>
        <p:blipFill>
          <a:blip r:embed="rId2"/>
          <a:stretch/>
        </p:blipFill>
        <p:spPr>
          <a:xfrm>
            <a:off x="4382640" y="4945320"/>
            <a:ext cx="2885760" cy="798480"/>
          </a:xfrm>
          <a:prstGeom prst="rect">
            <a:avLst/>
          </a:prstGeom>
          <a:ln w="12600">
            <a:noFill/>
          </a:ln>
        </p:spPr>
      </p:pic>
      <p:pic>
        <p:nvPicPr>
          <p:cNvPr id="511" name="Image" descr="Image"/>
          <p:cNvPicPr/>
          <p:nvPr/>
        </p:nvPicPr>
        <p:blipFill>
          <a:blip r:embed="rId3"/>
          <a:stretch/>
        </p:blipFill>
        <p:spPr>
          <a:xfrm>
            <a:off x="3701880" y="6884280"/>
            <a:ext cx="5599440" cy="484920"/>
          </a:xfrm>
          <a:prstGeom prst="rect">
            <a:avLst/>
          </a:prstGeom>
          <a:ln w="126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CustomShape 1"/>
          <p:cNvSpPr/>
          <p:nvPr/>
        </p:nvSpPr>
        <p:spPr>
          <a:xfrm>
            <a:off x="406440" y="1905120"/>
            <a:ext cx="12190680" cy="61074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>
            <a:noAutofit/>
          </a:bodyPr>
          <a:p>
            <a:pPr marL="650160" indent="-648720">
              <a:lnSpc>
                <a:spcPct val="100000"/>
              </a:lnSpc>
              <a:spcBef>
                <a:spcPts val="2801"/>
              </a:spcBef>
            </a:pPr>
            <a:r>
              <a:rPr b="0" lang="pt-BR" sz="3800" spc="-1" strike="noStrike">
                <a:solidFill>
                  <a:srgbClr val="222222"/>
                </a:solidFill>
                <a:latin typeface="Wingdings"/>
                <a:ea typeface="Wingdings"/>
              </a:rPr>
              <a:t>➔ </a:t>
            </a:r>
            <a:r>
              <a:rPr b="1" lang="pt-BR" sz="3800" spc="-1" strike="noStrike">
                <a:solidFill>
                  <a:srgbClr val="222222"/>
                </a:solidFill>
                <a:latin typeface="Times New Roman"/>
                <a:ea typeface="Times New Roman"/>
              </a:rPr>
              <a:t>Another option:</a:t>
            </a:r>
            <a:endParaRPr b="0" lang="pt-BR" sz="3800" spc="-1" strike="noStrike">
              <a:latin typeface="Arial"/>
            </a:endParaRPr>
          </a:p>
          <a:p>
            <a:pPr lvl="1" marL="1320840" indent="-658800">
              <a:lnSpc>
                <a:spcPct val="100000"/>
              </a:lnSpc>
              <a:spcBef>
                <a:spcPts val="2801"/>
              </a:spcBef>
              <a:buClr>
                <a:srgbClr val="222222"/>
              </a:buClr>
              <a:buFont typeface="Avenir Next Regular"/>
              <a:buAutoNum type="arabicPeriod"/>
            </a:pP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Estimate a </a:t>
            </a:r>
            <a:r>
              <a:rPr b="0" lang="pt-BR" sz="34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value function</a:t>
            </a: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 directly from observations</a:t>
            </a:r>
            <a:endParaRPr b="0" lang="pt-BR" sz="3400" spc="-1" strike="noStrike">
              <a:latin typeface="Arial"/>
            </a:endParaRPr>
          </a:p>
          <a:p>
            <a:pPr lvl="2" marL="1498680" indent="-6080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30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It’s possible to find the optimal value function without ever estimating the state transition probabilities directly</a:t>
            </a:r>
            <a:endParaRPr b="0" lang="pt-BR" sz="3000" spc="-1" strike="noStrike">
              <a:latin typeface="Arial"/>
            </a:endParaRPr>
          </a:p>
          <a:p>
            <a:pPr lvl="1" marL="1320840" indent="-658800">
              <a:lnSpc>
                <a:spcPct val="100000"/>
              </a:lnSpc>
              <a:spcBef>
                <a:spcPts val="2801"/>
              </a:spcBef>
              <a:buClr>
                <a:srgbClr val="222222"/>
              </a:buClr>
              <a:buFont typeface="Avenir Next Regular"/>
              <a:buAutoNum type="arabicPeriod"/>
            </a:pP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Take action using current estimate of value function, and repeat</a:t>
            </a:r>
            <a:endParaRPr b="0" lang="pt-BR" sz="3400" spc="-1" strike="noStrike">
              <a:latin typeface="Arial"/>
            </a:endParaRPr>
          </a:p>
        </p:txBody>
      </p:sp>
      <p:sp>
        <p:nvSpPr>
          <p:cNvPr id="513" name="CustomShape 2"/>
          <p:cNvSpPr/>
          <p:nvPr/>
        </p:nvSpPr>
        <p:spPr>
          <a:xfrm>
            <a:off x="406440" y="673200"/>
            <a:ext cx="12190680" cy="7225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200"/>
              </a:spcBef>
            </a:pPr>
            <a:r>
              <a:rPr b="1" lang="pt-BR" sz="4800" spc="-1" strike="noStrike" cap="all">
                <a:solidFill>
                  <a:srgbClr val="34a5da"/>
                </a:solidFill>
                <a:latin typeface="DIN Condensed Bold"/>
                <a:ea typeface="DIN Condensed Bold"/>
              </a:rPr>
              <a:t>model-free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 Bold"/>
                <a:ea typeface="DIN Condensed Bold"/>
              </a:rPr>
              <a:t> reinforcement learning</a:t>
            </a:r>
            <a:endParaRPr b="0" lang="pt-BR" sz="4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CustomShape 1"/>
          <p:cNvSpPr/>
          <p:nvPr/>
        </p:nvSpPr>
        <p:spPr>
          <a:xfrm>
            <a:off x="406440" y="2158920"/>
            <a:ext cx="12190680" cy="61074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>
            <a:noAutofit/>
          </a:bodyPr>
          <a:p>
            <a:pPr marL="444600" indent="-44316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28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We don’t know probability of winning according to red machine</a:t>
            </a:r>
            <a:endParaRPr b="0" lang="pt-BR" sz="2800" spc="-1" strike="noStrike">
              <a:latin typeface="Arial"/>
            </a:endParaRPr>
          </a:p>
          <a:p>
            <a:pPr marL="444600" indent="-44316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28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We play red 20 times and get </a:t>
            </a:r>
            <a:br/>
            <a:r>
              <a:rPr b="0" lang="pt-BR" sz="28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$0 $2 $2 $0 $0 $2 $2 $2 $2 $2</a:t>
            </a:r>
            <a:r>
              <a:rPr b="0" lang="pt-BR" sz="2800" spc="-1" strike="noStrike">
                <a:solidFill>
                  <a:srgbClr val="000000"/>
                </a:solidFill>
                <a:latin typeface="Avenir Next Medium"/>
                <a:ea typeface="Avenir Next Medium"/>
              </a:rPr>
              <a:t> </a:t>
            </a:r>
            <a:r>
              <a:rPr b="0" lang="pt-BR" sz="28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$2 $0 $2 $2 $2 $2 $0 $2 $0 $2 $2 $0</a:t>
            </a:r>
            <a:endParaRPr b="0" lang="pt-BR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01"/>
              </a:spcBef>
            </a:pPr>
            <a:endParaRPr b="0" lang="pt-BR" sz="2800" spc="-1" strike="noStrike">
              <a:latin typeface="Arial"/>
            </a:endParaRPr>
          </a:p>
          <a:p>
            <a:pPr marL="444600" indent="-44316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28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Estimate expected gain as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515" name="CustomShape 2"/>
          <p:cNvSpPr/>
          <p:nvPr/>
        </p:nvSpPr>
        <p:spPr>
          <a:xfrm>
            <a:off x="406440" y="673200"/>
            <a:ext cx="12190680" cy="7225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200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 Bold"/>
                <a:ea typeface="DIN Condensed Bold"/>
              </a:rPr>
              <a:t>model-free reinforcement learning</a:t>
            </a:r>
            <a:endParaRPr b="0" lang="pt-BR" sz="4800" spc="-1" strike="noStrike">
              <a:latin typeface="Arial"/>
            </a:endParaRPr>
          </a:p>
        </p:txBody>
      </p:sp>
      <p:pic>
        <p:nvPicPr>
          <p:cNvPr id="516" name="image50.png" descr="image50.png"/>
          <p:cNvPicPr/>
          <p:nvPr/>
        </p:nvPicPr>
        <p:blipFill>
          <a:blip r:embed="rId1"/>
          <a:stretch/>
        </p:blipFill>
        <p:spPr>
          <a:xfrm>
            <a:off x="11133000" y="6120"/>
            <a:ext cx="1660680" cy="1845000"/>
          </a:xfrm>
          <a:prstGeom prst="rect">
            <a:avLst/>
          </a:prstGeom>
          <a:ln w="12600">
            <a:noFill/>
          </a:ln>
        </p:spPr>
      </p:pic>
      <p:pic>
        <p:nvPicPr>
          <p:cNvPr id="517" name="Line Shape" descr="Line Shape"/>
          <p:cNvPicPr/>
          <p:nvPr/>
        </p:nvPicPr>
        <p:blipFill>
          <a:blip r:embed="rId2"/>
          <a:stretch/>
        </p:blipFill>
        <p:spPr>
          <a:xfrm flipH="1" rot="21331200">
            <a:off x="6103800" y="6271200"/>
            <a:ext cx="2646360" cy="2442240"/>
          </a:xfrm>
          <a:prstGeom prst="rect">
            <a:avLst/>
          </a:prstGeom>
          <a:ln>
            <a:noFill/>
          </a:ln>
        </p:spPr>
      </p:pic>
      <p:sp>
        <p:nvSpPr>
          <p:cNvPr id="518" name="CustomShape 3"/>
          <p:cNvSpPr/>
          <p:nvPr/>
        </p:nvSpPr>
        <p:spPr>
          <a:xfrm>
            <a:off x="2122200" y="6657480"/>
            <a:ext cx="4077360" cy="2341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100" spc="-1" strike="noStrike">
                <a:solidFill>
                  <a:srgbClr val="6c6e41"/>
                </a:solidFill>
                <a:latin typeface="Avenir Next Medium"/>
                <a:ea typeface="Avenir Next Medium"/>
              </a:rPr>
              <a:t>Each transition occurs with probability given by transition distribution, so expected utility converges in probability to true expected probability (as the number of episodes reaches infinity)</a:t>
            </a:r>
            <a:endParaRPr b="0" lang="pt-BR" sz="2100" spc="-1" strike="noStrike">
              <a:latin typeface="Arial"/>
            </a:endParaRPr>
          </a:p>
        </p:txBody>
      </p:sp>
      <p:pic>
        <p:nvPicPr>
          <p:cNvPr id="519" name="Image" descr="Image"/>
          <p:cNvPicPr/>
          <p:nvPr/>
        </p:nvPicPr>
        <p:blipFill>
          <a:blip r:embed="rId3"/>
          <a:stretch/>
        </p:blipFill>
        <p:spPr>
          <a:xfrm>
            <a:off x="6095520" y="5259960"/>
            <a:ext cx="4913640" cy="853560"/>
          </a:xfrm>
          <a:prstGeom prst="rect">
            <a:avLst/>
          </a:prstGeom>
          <a:ln w="126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85" dur="indefinite" restart="never" nodeType="tmRoot">
          <p:childTnLst>
            <p:seq>
              <p:cTn id="86" dur="indefinite" nodeType="mainSeq">
                <p:childTnLst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nodeType="click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0" fill="hold"/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nodeType="after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3" fill="hold"/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CustomShape 1"/>
          <p:cNvSpPr/>
          <p:nvPr/>
        </p:nvSpPr>
        <p:spPr>
          <a:xfrm>
            <a:off x="406440" y="1905120"/>
            <a:ext cx="12190680" cy="34272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>
            <a:noAutofit/>
          </a:bodyPr>
          <a:p>
            <a:pPr marL="444600" indent="-44316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34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Problem:</a:t>
            </a: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 How to extract policy from estimated value function </a:t>
            </a:r>
            <a:r>
              <a:rPr b="0" i="1" lang="pt-BR" sz="3400" spc="-1" strike="noStrike">
                <a:solidFill>
                  <a:srgbClr val="e42832"/>
                </a:solidFill>
                <a:latin typeface="Avenir Next Regular"/>
                <a:ea typeface="Avenir Next Regular"/>
              </a:rPr>
              <a:t>V(s)</a:t>
            </a: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?</a:t>
            </a:r>
            <a:endParaRPr b="0" lang="pt-BR" sz="3400" spc="-1" strike="noStrike">
              <a:latin typeface="Arial"/>
            </a:endParaRPr>
          </a:p>
          <a:p>
            <a:pPr lvl="1" marL="888840" indent="-44316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34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Cannot use greedy policy since we don’t know transition </a:t>
            </a:r>
            <a:r>
              <a:rPr b="0" lang="pt-BR" sz="3400" spc="-1" strike="noStrike">
                <a:solidFill>
                  <a:srgbClr val="838787"/>
                </a:solidFill>
                <a:latin typeface="Avenir Next Medium"/>
                <a:ea typeface="Avenir Next Medium"/>
              </a:rPr>
              <a:t>(and possibly some rewards)</a:t>
            </a:r>
            <a:endParaRPr b="0" lang="pt-BR" sz="3400" spc="-1" strike="noStrike">
              <a:latin typeface="Arial"/>
            </a:endParaRPr>
          </a:p>
        </p:txBody>
      </p:sp>
      <p:sp>
        <p:nvSpPr>
          <p:cNvPr id="521" name="CustomShape 2"/>
          <p:cNvSpPr/>
          <p:nvPr/>
        </p:nvSpPr>
        <p:spPr>
          <a:xfrm>
            <a:off x="406440" y="673200"/>
            <a:ext cx="12190680" cy="7225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200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 Bold"/>
                <a:ea typeface="DIN Condensed Bold"/>
              </a:rPr>
              <a:t>model-free reinforcement learning</a:t>
            </a:r>
            <a:endParaRPr b="0" lang="pt-BR" sz="4800" spc="-1" strike="noStrike">
              <a:latin typeface="Arial"/>
            </a:endParaRPr>
          </a:p>
        </p:txBody>
      </p:sp>
      <p:pic>
        <p:nvPicPr>
          <p:cNvPr id="522" name="Image" descr="Image"/>
          <p:cNvPicPr/>
          <p:nvPr/>
        </p:nvPicPr>
        <p:blipFill>
          <a:blip r:embed="rId1"/>
          <a:stretch/>
        </p:blipFill>
        <p:spPr>
          <a:xfrm>
            <a:off x="1644480" y="6087240"/>
            <a:ext cx="9714240" cy="1882440"/>
          </a:xfrm>
          <a:prstGeom prst="rect">
            <a:avLst/>
          </a:prstGeom>
          <a:ln w="126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CustomShape 1"/>
          <p:cNvSpPr/>
          <p:nvPr/>
        </p:nvSpPr>
        <p:spPr>
          <a:xfrm>
            <a:off x="406440" y="1905120"/>
            <a:ext cx="12190680" cy="61074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>
            <a:noAutofit/>
          </a:bodyPr>
          <a:p>
            <a:pPr marL="444600" indent="-44316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34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Q-Value Function</a:t>
            </a: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: Expected reward if we start in state </a:t>
            </a:r>
            <a:r>
              <a:rPr b="0" i="1" lang="pt-BR" sz="3400" spc="-1" strike="noStrike">
                <a:solidFill>
                  <a:srgbClr val="2389c0"/>
                </a:solidFill>
                <a:latin typeface="Avenir Next Regular"/>
                <a:ea typeface="Avenir Next Regular"/>
              </a:rPr>
              <a:t>s</a:t>
            </a: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, take action </a:t>
            </a:r>
            <a:r>
              <a:rPr b="0" i="1" lang="pt-BR" sz="3400" spc="-1" strike="noStrike">
                <a:solidFill>
                  <a:srgbClr val="2389c0"/>
                </a:solidFill>
                <a:latin typeface="Avenir Next Regular"/>
                <a:ea typeface="Avenir Next Regular"/>
              </a:rPr>
              <a:t>a</a:t>
            </a: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 and then continue optimally</a:t>
            </a:r>
            <a:endParaRPr b="0" lang="pt-BR" sz="3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01"/>
              </a:spcBef>
            </a:pPr>
            <a:endParaRPr b="0" lang="pt-BR" sz="3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01"/>
              </a:spcBef>
            </a:pPr>
            <a:endParaRPr b="0" lang="pt-BR" sz="3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01"/>
              </a:spcBef>
            </a:pPr>
            <a:endParaRPr b="0" lang="pt-BR" sz="3400" spc="-1" strike="noStrike">
              <a:latin typeface="Arial"/>
            </a:endParaRPr>
          </a:p>
          <a:p>
            <a:pPr marL="444600" indent="-44316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Optimum policy is greedy for optimum Q-Value Function</a:t>
            </a:r>
            <a:endParaRPr b="0" lang="pt-BR" sz="3400" spc="-1" strike="noStrike">
              <a:latin typeface="Arial"/>
            </a:endParaRPr>
          </a:p>
        </p:txBody>
      </p:sp>
      <p:sp>
        <p:nvSpPr>
          <p:cNvPr id="524" name="CustomShape 2"/>
          <p:cNvSpPr/>
          <p:nvPr/>
        </p:nvSpPr>
        <p:spPr>
          <a:xfrm>
            <a:off x="406440" y="673200"/>
            <a:ext cx="12190680" cy="7225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200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 Bold"/>
                <a:ea typeface="DIN Condensed Bold"/>
              </a:rPr>
              <a:t>model-free reinforcement learning</a:t>
            </a:r>
            <a:endParaRPr b="0" lang="pt-BR" sz="4800" spc="-1" strike="noStrike">
              <a:latin typeface="Arial"/>
            </a:endParaRPr>
          </a:p>
        </p:txBody>
      </p:sp>
      <p:pic>
        <p:nvPicPr>
          <p:cNvPr id="525" name="Image" descr="Image"/>
          <p:cNvPicPr/>
          <p:nvPr/>
        </p:nvPicPr>
        <p:blipFill>
          <a:blip r:embed="rId1"/>
          <a:stretch/>
        </p:blipFill>
        <p:spPr>
          <a:xfrm>
            <a:off x="1625760" y="3892320"/>
            <a:ext cx="9752040" cy="942840"/>
          </a:xfrm>
          <a:prstGeom prst="rect">
            <a:avLst/>
          </a:prstGeom>
          <a:ln w="12600">
            <a:noFill/>
          </a:ln>
        </p:spPr>
      </p:pic>
      <p:pic>
        <p:nvPicPr>
          <p:cNvPr id="526" name="pi^*(s)_=_arg_ma.pdf" descr="pi^*(s)_=_arg_ma.pdf"/>
          <p:cNvPicPr/>
          <p:nvPr/>
        </p:nvPicPr>
        <p:blipFill>
          <a:blip r:embed="rId2"/>
          <a:stretch/>
        </p:blipFill>
        <p:spPr>
          <a:xfrm>
            <a:off x="4419720" y="7868880"/>
            <a:ext cx="4164120" cy="548640"/>
          </a:xfrm>
          <a:prstGeom prst="rect">
            <a:avLst/>
          </a:prstGeom>
          <a:ln w="126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CustomShape 1"/>
          <p:cNvSpPr/>
          <p:nvPr/>
        </p:nvSpPr>
        <p:spPr>
          <a:xfrm>
            <a:off x="406440" y="673200"/>
            <a:ext cx="6297840" cy="7225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200"/>
              </a:spcBef>
            </a:pPr>
            <a:r>
              <a:rPr b="0" lang="pt-BR" sz="4800" spc="-1" strike="noStrike" cap="all">
                <a:solidFill>
                  <a:srgbClr val="771d76"/>
                </a:solidFill>
                <a:latin typeface="DIN Condensed Bold"/>
                <a:ea typeface="DIN Condensed Bold"/>
              </a:rPr>
              <a:t>contexto</a:t>
            </a:r>
            <a:endParaRPr b="0" lang="pt-BR" sz="4800" spc="-1" strike="noStrike">
              <a:latin typeface="Arial"/>
            </a:endParaRPr>
          </a:p>
        </p:txBody>
      </p:sp>
      <p:sp>
        <p:nvSpPr>
          <p:cNvPr id="327" name="CustomShape 2"/>
          <p:cNvSpPr/>
          <p:nvPr/>
        </p:nvSpPr>
        <p:spPr>
          <a:xfrm>
            <a:off x="406440" y="1890000"/>
            <a:ext cx="12190680" cy="69602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>
            <a:noAutofit/>
          </a:bodyPr>
          <a:p>
            <a:pPr marL="366120" indent="-36468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 Regular"/>
              <a:buChar char="‣"/>
            </a:pPr>
            <a:r>
              <a:rPr b="0" lang="pt-BR" sz="2800" spc="-1" strike="noStrike">
                <a:solidFill>
                  <a:srgbClr val="4c8945"/>
                </a:solidFill>
                <a:latin typeface="Avenir Next Medium"/>
                <a:ea typeface="Avenir Next Medium"/>
              </a:rPr>
              <a:t>✔︎</a:t>
            </a:r>
            <a:r>
              <a:rPr b="0" lang="pt-BR" sz="28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 </a:t>
            </a:r>
            <a:r>
              <a:rPr b="0" lang="pt-BR" sz="28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Parte I - Busca em espaço de estados</a:t>
            </a:r>
            <a:endParaRPr b="0" lang="pt-BR" sz="2800" spc="-1" strike="noStrike">
              <a:latin typeface="Arial"/>
            </a:endParaRPr>
          </a:p>
          <a:p>
            <a:pPr marL="366120" indent="-36468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 Regular"/>
              <a:buChar char="‣"/>
            </a:pPr>
            <a:r>
              <a:rPr b="0" lang="pt-BR" sz="2800" spc="-1" strike="noStrike">
                <a:solidFill>
                  <a:srgbClr val="4c8945"/>
                </a:solidFill>
                <a:latin typeface="Avenir Next Medium"/>
                <a:ea typeface="Avenir Next Medium"/>
              </a:rPr>
              <a:t>✔︎ </a:t>
            </a:r>
            <a:r>
              <a:rPr b="0" lang="pt-BR" sz="28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Parte 2 – Raciocínio Lógico</a:t>
            </a:r>
            <a:r>
              <a:rPr b="0" lang="pt-BR" sz="2800" spc="-1" strike="noStrike">
                <a:solidFill>
                  <a:srgbClr val="4c8945"/>
                </a:solidFill>
                <a:latin typeface="Avenir Next Medium"/>
                <a:ea typeface="Avenir Next Medium"/>
              </a:rPr>
              <a:t>︎ </a:t>
            </a:r>
            <a:endParaRPr b="0" lang="pt-BR" sz="2800" spc="-1" strike="noStrike">
              <a:latin typeface="Arial"/>
            </a:endParaRPr>
          </a:p>
          <a:p>
            <a:pPr marL="366120" indent="-36468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 Regular"/>
              <a:buChar char="‣"/>
            </a:pPr>
            <a:r>
              <a:rPr b="0" lang="pt-BR" sz="2800" spc="-1" strike="noStrike">
                <a:solidFill>
                  <a:srgbClr val="4c8945"/>
                </a:solidFill>
                <a:latin typeface="Avenir Next Medium"/>
                <a:ea typeface="Avenir Next Medium"/>
              </a:rPr>
              <a:t>✔ </a:t>
            </a:r>
            <a:r>
              <a:rPr b="0" lang="pt-BR" sz="28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Parte 3 – Raciocínio Probabilístico e Tomada de decisão sob incerteza</a:t>
            </a:r>
            <a:endParaRPr b="0" lang="pt-BR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01"/>
              </a:spcBef>
            </a:pPr>
            <a:endParaRPr b="0" lang="pt-BR" sz="2800" spc="-1" strike="noStrike">
              <a:latin typeface="Arial"/>
            </a:endParaRPr>
          </a:p>
          <a:p>
            <a:pPr marL="366120" indent="-36468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 Regular"/>
              <a:buChar char="‣"/>
            </a:pPr>
            <a:r>
              <a:rPr b="0" lang="pt-BR" sz="2800" spc="-1" strike="noStrike">
                <a:solidFill>
                  <a:srgbClr val="771d76"/>
                </a:solidFill>
                <a:latin typeface="Avenir Next Medium"/>
                <a:ea typeface="Avenir Next Medium"/>
              </a:rPr>
              <a:t>Parte 4 - Aprendizado de máquina</a:t>
            </a:r>
            <a:endParaRPr b="0" lang="pt-BR" sz="2800" spc="-1" strike="noStrike">
              <a:latin typeface="Arial"/>
            </a:endParaRPr>
          </a:p>
          <a:p>
            <a:pPr lvl="1" marL="810720" indent="-36468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 Regular"/>
              <a:buChar char="‣"/>
            </a:pPr>
            <a:r>
              <a:rPr b="0" lang="pt-BR" sz="2800" spc="-1" strike="noStrike">
                <a:solidFill>
                  <a:srgbClr val="771d76"/>
                </a:solidFill>
                <a:latin typeface="Avenir Next Medium"/>
                <a:ea typeface="Avenir Next Medium"/>
              </a:rPr>
              <a:t>Aprendizado por reforço</a:t>
            </a:r>
            <a:endParaRPr b="0" lang="pt-BR" sz="2800" spc="-1" strike="noStrike">
              <a:latin typeface="Arial"/>
            </a:endParaRPr>
          </a:p>
          <a:p>
            <a:pPr lvl="1" marL="810720" indent="-36468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 Regular"/>
              <a:buChar char="‣"/>
            </a:pPr>
            <a:r>
              <a:rPr b="0" lang="pt-BR" sz="2800" spc="-1" strike="noStrike">
                <a:solidFill>
                  <a:srgbClr val="838787"/>
                </a:solidFill>
                <a:latin typeface="Avenir Next Medium"/>
                <a:ea typeface="Avenir Next Medium"/>
              </a:rPr>
              <a:t>Aprendizado supervisionado</a:t>
            </a:r>
            <a:endParaRPr b="0" lang="pt-BR" sz="2800" spc="-1" strike="noStrike">
              <a:latin typeface="Arial"/>
            </a:endParaRPr>
          </a:p>
          <a:p>
            <a:pPr lvl="1" marL="810720" indent="-36468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 Regular"/>
              <a:buChar char="‣"/>
            </a:pPr>
            <a:r>
              <a:rPr b="0" lang="pt-BR" sz="2800" spc="-1" strike="noStrike">
                <a:solidFill>
                  <a:srgbClr val="838787"/>
                </a:solidFill>
                <a:latin typeface="Avenir Next Medium"/>
                <a:ea typeface="Avenir Next Medium"/>
              </a:rPr>
              <a:t>Aprendizado profundo</a:t>
            </a:r>
            <a:endParaRPr b="0" lang="pt-BR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CustomShape 1"/>
          <p:cNvSpPr/>
          <p:nvPr/>
        </p:nvSpPr>
        <p:spPr>
          <a:xfrm>
            <a:off x="406440" y="1905120"/>
            <a:ext cx="12190680" cy="66729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>
            <a:noAutofit/>
          </a:bodyPr>
          <a:p>
            <a:pPr marL="444600" indent="-44316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30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Current guess </a:t>
            </a:r>
            <a:r>
              <a:rPr b="0" i="1" lang="pt-BR" sz="3000" spc="-1" strike="noStrike">
                <a:solidFill>
                  <a:srgbClr val="e42832"/>
                </a:solidFill>
                <a:latin typeface="Avenir Next Regular"/>
                <a:ea typeface="Avenir Next Regular"/>
              </a:rPr>
              <a:t>Q</a:t>
            </a:r>
            <a:r>
              <a:rPr b="0" i="1" lang="pt-BR" sz="3000" spc="-1" strike="noStrike" baseline="-5000">
                <a:solidFill>
                  <a:srgbClr val="e42832"/>
                </a:solidFill>
                <a:latin typeface="Avenir Next Regular"/>
                <a:ea typeface="Avenir Next Regular"/>
              </a:rPr>
              <a:t>k</a:t>
            </a:r>
            <a:r>
              <a:rPr b="0" i="1" lang="pt-BR" sz="3000" spc="-1" strike="noStrike">
                <a:solidFill>
                  <a:srgbClr val="e42832"/>
                </a:solidFill>
                <a:latin typeface="Avenir Next Regular"/>
                <a:ea typeface="Avenir Next Regular"/>
              </a:rPr>
              <a:t>(s,a)</a:t>
            </a:r>
            <a:endParaRPr b="0" lang="pt-BR" sz="3000" spc="-1" strike="noStrike">
              <a:latin typeface="Arial"/>
            </a:endParaRPr>
          </a:p>
          <a:p>
            <a:pPr marL="444600" indent="-44316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30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Suppose agent is in </a:t>
            </a:r>
            <a:r>
              <a:rPr b="0" i="1" lang="pt-BR" sz="3000" spc="-1" strike="noStrike">
                <a:solidFill>
                  <a:srgbClr val="34a5da"/>
                </a:solidFill>
                <a:latin typeface="Avenir Next Regular"/>
                <a:ea typeface="Avenir Next Regular"/>
              </a:rPr>
              <a:t>s</a:t>
            </a:r>
            <a:r>
              <a:rPr b="0" lang="pt-BR" sz="30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, takes action</a:t>
            </a:r>
            <a:r>
              <a:rPr b="0" lang="pt-BR" sz="3000" spc="-1" strike="noStrike">
                <a:solidFill>
                  <a:srgbClr val="34a5da"/>
                </a:solidFill>
                <a:latin typeface="Avenir Next Medium"/>
                <a:ea typeface="Avenir Next Medium"/>
              </a:rPr>
              <a:t> </a:t>
            </a:r>
            <a:r>
              <a:rPr b="0" i="1" lang="pt-BR" sz="3000" spc="-1" strike="noStrike">
                <a:solidFill>
                  <a:srgbClr val="34a5da"/>
                </a:solidFill>
                <a:latin typeface="Avenir Next Regular"/>
                <a:ea typeface="Avenir Next Regular"/>
              </a:rPr>
              <a:t>a</a:t>
            </a:r>
            <a:r>
              <a:rPr b="0" lang="pt-BR" sz="30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, which causes world to transit to </a:t>
            </a:r>
            <a:r>
              <a:rPr b="0" i="1" lang="pt-BR" sz="3000" spc="-1" strike="noStrike">
                <a:solidFill>
                  <a:srgbClr val="34a5da"/>
                </a:solidFill>
                <a:latin typeface="Avenir Next Regular"/>
                <a:ea typeface="Avenir Next Regular"/>
              </a:rPr>
              <a:t>s’</a:t>
            </a:r>
            <a:r>
              <a:rPr b="0" lang="pt-BR" sz="30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 and generates reward </a:t>
            </a:r>
            <a:r>
              <a:rPr b="0" i="1" lang="pt-BR" sz="3000" spc="-1" strike="noStrike">
                <a:solidFill>
                  <a:srgbClr val="34a5da"/>
                </a:solidFill>
                <a:latin typeface="Avenir Next Regular"/>
                <a:ea typeface="Avenir Next Regular"/>
              </a:rPr>
              <a:t>R(s,a)</a:t>
            </a:r>
            <a:endParaRPr b="0" lang="pt-BR" sz="3000" spc="-1" strike="noStrike">
              <a:latin typeface="Arial"/>
            </a:endParaRPr>
          </a:p>
          <a:p>
            <a:pPr marL="444600" indent="-44316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30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How to compute </a:t>
            </a:r>
            <a:r>
              <a:rPr b="0" i="1" lang="pt-BR" sz="3000" spc="-1" strike="noStrike">
                <a:solidFill>
                  <a:srgbClr val="e42832"/>
                </a:solidFill>
                <a:latin typeface="Avenir Next Regular"/>
                <a:ea typeface="Avenir Next Regular"/>
              </a:rPr>
              <a:t>Q</a:t>
            </a:r>
            <a:r>
              <a:rPr b="0" i="1" lang="pt-BR" sz="3000" spc="-1" strike="noStrike" baseline="-5000">
                <a:solidFill>
                  <a:srgbClr val="e42832"/>
                </a:solidFill>
                <a:latin typeface="Avenir Next Regular"/>
                <a:ea typeface="Avenir Next Regular"/>
              </a:rPr>
              <a:t>k+1</a:t>
            </a:r>
            <a:r>
              <a:rPr b="0" i="1" lang="pt-BR" sz="3000" spc="-1" strike="noStrike">
                <a:solidFill>
                  <a:srgbClr val="e42832"/>
                </a:solidFill>
                <a:latin typeface="Avenir Next Regular"/>
                <a:ea typeface="Avenir Next Regular"/>
              </a:rPr>
              <a:t>(s,a) </a:t>
            </a:r>
            <a:r>
              <a:rPr b="0" lang="pt-BR" sz="30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based on </a:t>
            </a:r>
            <a:r>
              <a:rPr b="0" i="1" lang="pt-BR" sz="3000" spc="-1" strike="noStrike">
                <a:solidFill>
                  <a:srgbClr val="e42832"/>
                </a:solidFill>
                <a:latin typeface="Avenir Next Regular"/>
                <a:ea typeface="Avenir Next Regular"/>
              </a:rPr>
              <a:t>Q</a:t>
            </a:r>
            <a:r>
              <a:rPr b="0" i="1" lang="pt-BR" sz="3000" spc="-1" strike="noStrike" baseline="-5000">
                <a:solidFill>
                  <a:srgbClr val="e42832"/>
                </a:solidFill>
                <a:latin typeface="Avenir Next Regular"/>
                <a:ea typeface="Avenir Next Regular"/>
              </a:rPr>
              <a:t>k</a:t>
            </a:r>
            <a:r>
              <a:rPr b="0" i="1" lang="pt-BR" sz="3000" spc="-1" strike="noStrike">
                <a:solidFill>
                  <a:srgbClr val="e42832"/>
                </a:solidFill>
                <a:latin typeface="Avenir Next Regular"/>
                <a:ea typeface="Avenir Next Regular"/>
              </a:rPr>
              <a:t>(s,a)</a:t>
            </a:r>
            <a:r>
              <a:rPr b="0" lang="pt-BR" sz="30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 and T</a:t>
            </a:r>
            <a:r>
              <a:rPr b="0" i="1" lang="pt-BR" sz="3000" spc="-1" strike="noStrike">
                <a:solidFill>
                  <a:srgbClr val="e42832"/>
                </a:solidFill>
                <a:latin typeface="Avenir Next Regular"/>
                <a:ea typeface="Avenir Next Regular"/>
              </a:rPr>
              <a:t>(s,a,s’)</a:t>
            </a:r>
            <a:r>
              <a:rPr b="0" lang="pt-BR" sz="30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?</a:t>
            </a:r>
            <a:endParaRPr b="0" lang="pt-BR" sz="3000" spc="-1" strike="noStrike">
              <a:latin typeface="Arial"/>
            </a:endParaRPr>
          </a:p>
          <a:p>
            <a:pPr lvl="1" marL="888840" indent="-44316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i="1" lang="pt-BR" sz="3000" spc="-1" strike="noStrike">
                <a:solidFill>
                  <a:srgbClr val="000000"/>
                </a:solidFill>
                <a:latin typeface="Avenir Next Regular"/>
                <a:ea typeface="Avenir Next Regular"/>
              </a:rPr>
              <a:t>Q</a:t>
            </a:r>
            <a:r>
              <a:rPr b="0" i="1" lang="pt-BR" sz="3000" spc="-1" strike="noStrike" baseline="-5000">
                <a:solidFill>
                  <a:srgbClr val="000000"/>
                </a:solidFill>
                <a:latin typeface="Avenir Next Regular"/>
                <a:ea typeface="Avenir Next Regular"/>
              </a:rPr>
              <a:t>k+1</a:t>
            </a:r>
            <a:r>
              <a:rPr b="0" i="1" lang="pt-BR" sz="3000" spc="-1" strike="noStrike">
                <a:solidFill>
                  <a:srgbClr val="000000"/>
                </a:solidFill>
                <a:latin typeface="Avenir Next Regular"/>
                <a:ea typeface="Avenir Next Regular"/>
              </a:rPr>
              <a:t>(s,a)</a:t>
            </a:r>
            <a:r>
              <a:rPr b="0" lang="pt-BR" sz="3000" spc="-1" strike="noStrike">
                <a:solidFill>
                  <a:srgbClr val="838787"/>
                </a:solidFill>
                <a:latin typeface="Avenir Next Medium"/>
                <a:ea typeface="Avenir Next Medium"/>
              </a:rPr>
              <a:t> </a:t>
            </a:r>
            <a:r>
              <a:rPr b="0" lang="pt-BR" sz="3000" spc="-1" strike="noStrike">
                <a:solidFill>
                  <a:srgbClr val="2389c0"/>
                </a:solidFill>
                <a:latin typeface="Avenir Next Medium"/>
                <a:ea typeface="Avenir Next Medium"/>
              </a:rPr>
              <a:t>should approximately obey Bellman’s update</a:t>
            </a:r>
            <a:endParaRPr b="0" lang="pt-BR" sz="3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3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3000" spc="-1" strike="noStrike">
              <a:latin typeface="Arial"/>
            </a:endParaRPr>
          </a:p>
          <a:p>
            <a:pPr lvl="1" marL="888840" indent="-44316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i="1" lang="pt-BR" sz="3000" spc="-1" strike="noStrike">
                <a:solidFill>
                  <a:srgbClr val="000000"/>
                </a:solidFill>
                <a:latin typeface="Avenir Next Regular"/>
                <a:ea typeface="Avenir Next Regular"/>
              </a:rPr>
              <a:t>Q</a:t>
            </a:r>
            <a:r>
              <a:rPr b="0" i="1" lang="pt-BR" sz="3000" spc="-1" strike="noStrike" baseline="-5000">
                <a:solidFill>
                  <a:srgbClr val="000000"/>
                </a:solidFill>
                <a:latin typeface="Avenir Next Regular"/>
                <a:ea typeface="Avenir Next Regular"/>
              </a:rPr>
              <a:t>k+1</a:t>
            </a:r>
            <a:r>
              <a:rPr b="0" i="1" lang="pt-BR" sz="3000" spc="-1" strike="noStrike">
                <a:solidFill>
                  <a:srgbClr val="000000"/>
                </a:solidFill>
                <a:latin typeface="Avenir Next Regular"/>
                <a:ea typeface="Avenir Next Regular"/>
              </a:rPr>
              <a:t>(s,a)</a:t>
            </a:r>
            <a:r>
              <a:rPr b="0" lang="pt-BR" sz="3000" spc="-1" strike="noStrike">
                <a:solidFill>
                  <a:srgbClr val="838787"/>
                </a:solidFill>
                <a:latin typeface="Avenir Next Medium"/>
                <a:ea typeface="Avenir Next Medium"/>
              </a:rPr>
              <a:t> </a:t>
            </a:r>
            <a:r>
              <a:rPr b="0" lang="pt-BR" sz="3000" spc="-1" strike="noStrike">
                <a:solidFill>
                  <a:srgbClr val="2389c0"/>
                </a:solidFill>
                <a:latin typeface="Avenir Next Medium"/>
                <a:ea typeface="Avenir Next Medium"/>
              </a:rPr>
              <a:t>should not differ drastically from</a:t>
            </a:r>
            <a:r>
              <a:rPr b="0" lang="pt-BR" sz="3000" spc="-1" strike="noStrike">
                <a:solidFill>
                  <a:srgbClr val="838787"/>
                </a:solidFill>
                <a:latin typeface="Avenir Next Medium"/>
                <a:ea typeface="Avenir Next Medium"/>
              </a:rPr>
              <a:t> </a:t>
            </a:r>
            <a:r>
              <a:rPr b="0" i="1" lang="pt-BR" sz="3000" spc="-1" strike="noStrike">
                <a:solidFill>
                  <a:srgbClr val="000000"/>
                </a:solidFill>
                <a:latin typeface="Avenir Next Regular"/>
                <a:ea typeface="Avenir Next Regular"/>
              </a:rPr>
              <a:t>Q</a:t>
            </a:r>
            <a:r>
              <a:rPr b="0" i="1" lang="pt-BR" sz="3000" spc="-1" strike="noStrike" baseline="-5000">
                <a:solidFill>
                  <a:srgbClr val="000000"/>
                </a:solidFill>
                <a:latin typeface="Avenir Next Regular"/>
                <a:ea typeface="Avenir Next Regular"/>
              </a:rPr>
              <a:t>k</a:t>
            </a:r>
            <a:r>
              <a:rPr b="0" i="1" lang="pt-BR" sz="3000" spc="-1" strike="noStrike">
                <a:solidFill>
                  <a:srgbClr val="000000"/>
                </a:solidFill>
                <a:latin typeface="Avenir Next Regular"/>
                <a:ea typeface="Avenir Next Regular"/>
              </a:rPr>
              <a:t>(s,a)</a:t>
            </a:r>
            <a:r>
              <a:rPr b="0" lang="pt-BR" sz="3000" spc="-1" strike="noStrike">
                <a:solidFill>
                  <a:srgbClr val="838787"/>
                </a:solidFill>
                <a:latin typeface="Avenir Next Medium"/>
                <a:ea typeface="Avenir Next Medium"/>
              </a:rPr>
              <a:t> (since it is an sum of rewards)</a:t>
            </a:r>
            <a:endParaRPr b="0" lang="pt-BR" sz="3000" spc="-1" strike="noStrike">
              <a:latin typeface="Arial"/>
            </a:endParaRPr>
          </a:p>
        </p:txBody>
      </p:sp>
      <p:sp>
        <p:nvSpPr>
          <p:cNvPr id="528" name="CustomShape 2"/>
          <p:cNvSpPr/>
          <p:nvPr/>
        </p:nvSpPr>
        <p:spPr>
          <a:xfrm>
            <a:off x="406440" y="673200"/>
            <a:ext cx="12190680" cy="7225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200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 Bold"/>
                <a:ea typeface="DIN Condensed Bold"/>
              </a:rPr>
              <a:t>how to update The q-value function</a:t>
            </a:r>
            <a:endParaRPr b="0" lang="pt-BR" sz="4800" spc="-1" strike="noStrike">
              <a:latin typeface="Arial"/>
            </a:endParaRPr>
          </a:p>
        </p:txBody>
      </p:sp>
      <p:pic>
        <p:nvPicPr>
          <p:cNvPr id="529" name="Image" descr="Image"/>
          <p:cNvPicPr/>
          <p:nvPr/>
        </p:nvPicPr>
        <p:blipFill>
          <a:blip r:embed="rId1"/>
          <a:stretch/>
        </p:blipFill>
        <p:spPr>
          <a:xfrm>
            <a:off x="2050920" y="5533200"/>
            <a:ext cx="8901360" cy="866160"/>
          </a:xfrm>
          <a:prstGeom prst="rect">
            <a:avLst/>
          </a:prstGeom>
          <a:ln w="12600">
            <a:noFill/>
          </a:ln>
        </p:spPr>
      </p:pic>
      <p:pic>
        <p:nvPicPr>
          <p:cNvPr id="530" name="Image" descr="Image"/>
          <p:cNvPicPr/>
          <p:nvPr/>
        </p:nvPicPr>
        <p:blipFill>
          <a:blip r:embed="rId2"/>
          <a:stretch/>
        </p:blipFill>
        <p:spPr>
          <a:xfrm>
            <a:off x="3333600" y="7610400"/>
            <a:ext cx="6336000" cy="1158120"/>
          </a:xfrm>
          <a:prstGeom prst="rect">
            <a:avLst/>
          </a:prstGeom>
          <a:ln w="126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CustomShape 1"/>
          <p:cNvSpPr/>
          <p:nvPr/>
        </p:nvSpPr>
        <p:spPr>
          <a:xfrm>
            <a:off x="406440" y="1905120"/>
            <a:ext cx="12190680" cy="61074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>
            <a:noAutofit/>
          </a:bodyPr>
          <a:p>
            <a:pPr marL="444600" indent="-44316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i="1" lang="pt-BR" sz="3000" spc="-1" strike="noStrike">
                <a:solidFill>
                  <a:srgbClr val="000000"/>
                </a:solidFill>
                <a:latin typeface="Avenir Next Regular"/>
                <a:ea typeface="Avenir Next Regular"/>
              </a:rPr>
              <a:t>Q</a:t>
            </a:r>
            <a:r>
              <a:rPr b="0" i="1" lang="pt-BR" sz="3000" spc="-1" strike="noStrike" baseline="-5000">
                <a:solidFill>
                  <a:srgbClr val="000000"/>
                </a:solidFill>
                <a:latin typeface="Avenir Next Regular"/>
                <a:ea typeface="Avenir Next Regular"/>
              </a:rPr>
              <a:t>k+1</a:t>
            </a:r>
            <a:r>
              <a:rPr b="0" i="1" lang="pt-BR" sz="3000" spc="-1" strike="noStrike">
                <a:solidFill>
                  <a:srgbClr val="000000"/>
                </a:solidFill>
                <a:latin typeface="Avenir Next Regular"/>
                <a:ea typeface="Avenir Next Regular"/>
              </a:rPr>
              <a:t>(s,a)</a:t>
            </a:r>
            <a:r>
              <a:rPr b="0" lang="pt-BR" sz="3000" spc="-1" strike="noStrike">
                <a:solidFill>
                  <a:srgbClr val="838787"/>
                </a:solidFill>
                <a:latin typeface="Avenir Next Medium"/>
                <a:ea typeface="Avenir Next Medium"/>
              </a:rPr>
              <a:t> </a:t>
            </a:r>
            <a:r>
              <a:rPr b="0" lang="pt-BR" sz="30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should approximately obey Bellman’s update</a:t>
            </a:r>
            <a:endParaRPr b="0" lang="pt-BR" sz="3000" spc="-1" strike="noStrike">
              <a:latin typeface="Arial"/>
            </a:endParaRPr>
          </a:p>
          <a:p>
            <a:pPr marL="444600" indent="-44316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i="1" lang="pt-BR" sz="3000" spc="-1" strike="noStrike">
                <a:solidFill>
                  <a:srgbClr val="000000"/>
                </a:solidFill>
                <a:latin typeface="Avenir Next Regular"/>
                <a:ea typeface="Avenir Next Regular"/>
              </a:rPr>
              <a:t>Q</a:t>
            </a:r>
            <a:r>
              <a:rPr b="0" i="1" lang="pt-BR" sz="3000" spc="-1" strike="noStrike" baseline="-5000">
                <a:solidFill>
                  <a:srgbClr val="000000"/>
                </a:solidFill>
                <a:latin typeface="Avenir Next Regular"/>
                <a:ea typeface="Avenir Next Regular"/>
              </a:rPr>
              <a:t>k+1</a:t>
            </a:r>
            <a:r>
              <a:rPr b="0" i="1" lang="pt-BR" sz="3000" spc="-1" strike="noStrike">
                <a:solidFill>
                  <a:srgbClr val="000000"/>
                </a:solidFill>
                <a:latin typeface="Avenir Next Regular"/>
                <a:ea typeface="Avenir Next Regular"/>
              </a:rPr>
              <a:t>(s,a)</a:t>
            </a:r>
            <a:r>
              <a:rPr b="0" lang="pt-BR" sz="3000" spc="-1" strike="noStrike">
                <a:solidFill>
                  <a:srgbClr val="838787"/>
                </a:solidFill>
                <a:latin typeface="Avenir Next Medium"/>
                <a:ea typeface="Avenir Next Medium"/>
              </a:rPr>
              <a:t> </a:t>
            </a:r>
            <a:r>
              <a:rPr b="0" lang="pt-BR" sz="30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should not differ drastically from</a:t>
            </a:r>
            <a:r>
              <a:rPr b="0" lang="pt-BR" sz="3000" spc="-1" strike="noStrike">
                <a:solidFill>
                  <a:srgbClr val="838787"/>
                </a:solidFill>
                <a:latin typeface="Avenir Next Medium"/>
                <a:ea typeface="Avenir Next Medium"/>
              </a:rPr>
              <a:t> </a:t>
            </a:r>
            <a:r>
              <a:rPr b="0" i="1" lang="pt-BR" sz="3000" spc="-1" strike="noStrike">
                <a:solidFill>
                  <a:srgbClr val="000000"/>
                </a:solidFill>
                <a:latin typeface="Avenir Next Regular"/>
                <a:ea typeface="Avenir Next Regular"/>
              </a:rPr>
              <a:t>Q</a:t>
            </a:r>
            <a:r>
              <a:rPr b="0" i="1" lang="pt-BR" sz="3000" spc="-1" strike="noStrike" baseline="-5000">
                <a:solidFill>
                  <a:srgbClr val="000000"/>
                </a:solidFill>
                <a:latin typeface="Avenir Next Regular"/>
                <a:ea typeface="Avenir Next Regular"/>
              </a:rPr>
              <a:t>k</a:t>
            </a:r>
            <a:r>
              <a:rPr b="0" i="1" lang="pt-BR" sz="3000" spc="-1" strike="noStrike">
                <a:solidFill>
                  <a:srgbClr val="000000"/>
                </a:solidFill>
                <a:latin typeface="Avenir Next Regular"/>
                <a:ea typeface="Avenir Next Regular"/>
              </a:rPr>
              <a:t>(s,a)</a:t>
            </a:r>
            <a:endParaRPr b="0" lang="pt-BR" sz="3000" spc="-1" strike="noStrike">
              <a:latin typeface="Arial"/>
            </a:endParaRPr>
          </a:p>
        </p:txBody>
      </p:sp>
      <p:sp>
        <p:nvSpPr>
          <p:cNvPr id="532" name="CustomShape 2"/>
          <p:cNvSpPr/>
          <p:nvPr/>
        </p:nvSpPr>
        <p:spPr>
          <a:xfrm>
            <a:off x="406440" y="673200"/>
            <a:ext cx="12190680" cy="7225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200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 Bold"/>
                <a:ea typeface="DIN Condensed Bold"/>
              </a:rPr>
              <a:t>How to update the q-value function</a:t>
            </a:r>
            <a:endParaRPr b="0" lang="pt-BR" sz="4800" spc="-1" strike="noStrike">
              <a:latin typeface="Arial"/>
            </a:endParaRPr>
          </a:p>
        </p:txBody>
      </p:sp>
      <p:pic>
        <p:nvPicPr>
          <p:cNvPr id="533" name="Line Shape" descr="Line Shape"/>
          <p:cNvPicPr/>
          <p:nvPr/>
        </p:nvPicPr>
        <p:blipFill>
          <a:blip r:embed="rId1"/>
          <a:stretch/>
        </p:blipFill>
        <p:spPr>
          <a:xfrm rot="11220000">
            <a:off x="5147640" y="6132600"/>
            <a:ext cx="2678400" cy="2465280"/>
          </a:xfrm>
          <a:prstGeom prst="rect">
            <a:avLst/>
          </a:prstGeom>
          <a:ln>
            <a:noFill/>
          </a:ln>
        </p:spPr>
      </p:pic>
      <p:sp>
        <p:nvSpPr>
          <p:cNvPr id="534" name="CustomShape 3"/>
          <p:cNvSpPr/>
          <p:nvPr/>
        </p:nvSpPr>
        <p:spPr>
          <a:xfrm>
            <a:off x="6640920" y="8788680"/>
            <a:ext cx="1816920" cy="4060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823726"/>
                </a:solidFill>
                <a:latin typeface="Avenir Next Medium"/>
                <a:ea typeface="Avenir Next Medium"/>
              </a:rPr>
              <a:t> </a:t>
            </a:r>
            <a:r>
              <a:rPr b="0" lang="pt-BR" sz="2000" spc="-1" strike="noStrike">
                <a:solidFill>
                  <a:srgbClr val="3e6169"/>
                </a:solidFill>
                <a:latin typeface="Avenir Next Medium"/>
                <a:ea typeface="Avenir Next Medium"/>
              </a:rPr>
              <a:t>learning rate</a:t>
            </a:r>
            <a:endParaRPr b="0" lang="pt-BR" sz="2000" spc="-1" strike="noStrike">
              <a:latin typeface="Arial"/>
            </a:endParaRPr>
          </a:p>
        </p:txBody>
      </p:sp>
      <p:pic>
        <p:nvPicPr>
          <p:cNvPr id="535" name="Image" descr="Image"/>
          <p:cNvPicPr/>
          <p:nvPr/>
        </p:nvPicPr>
        <p:blipFill>
          <a:blip r:embed="rId2"/>
          <a:stretch/>
        </p:blipFill>
        <p:spPr>
          <a:xfrm>
            <a:off x="609480" y="4341240"/>
            <a:ext cx="11974680" cy="1776600"/>
          </a:xfrm>
          <a:prstGeom prst="rect">
            <a:avLst/>
          </a:prstGeom>
          <a:ln w="12600">
            <a:noFill/>
          </a:ln>
        </p:spPr>
      </p:pic>
      <p:sp>
        <p:nvSpPr>
          <p:cNvPr id="536" name="CustomShape 4"/>
          <p:cNvSpPr/>
          <p:nvPr/>
        </p:nvSpPr>
        <p:spPr>
          <a:xfrm>
            <a:off x="792000" y="7452000"/>
            <a:ext cx="2159280" cy="345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0 &lt; alpha &lt; 1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94" dur="indefinite" restart="never" nodeType="tmRoot">
          <p:childTnLst>
            <p:seq>
              <p:cTn id="95" dur="indefinite" nodeType="mainSeq">
                <p:childTnLst>
                  <p:par>
                    <p:cTn id="96" fill="hold">
                      <p:stCondLst>
                        <p:cond delay="0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nodeType="after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9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nodeType="after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2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CustomShape 1"/>
          <p:cNvSpPr/>
          <p:nvPr/>
        </p:nvSpPr>
        <p:spPr>
          <a:xfrm>
            <a:off x="406440" y="1828800"/>
            <a:ext cx="12190680" cy="1847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>
            <a:noAutofit/>
          </a:bodyPr>
          <a:p>
            <a:pPr marL="439560" indent="-43812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 Regular"/>
              <a:buChar char="▪"/>
            </a:pP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Estimates the Q* function directly, without estimating the transition probabilities</a:t>
            </a:r>
            <a:endParaRPr b="0" lang="pt-BR" sz="3400" spc="-1" strike="noStrike">
              <a:latin typeface="Arial"/>
            </a:endParaRPr>
          </a:p>
        </p:txBody>
      </p:sp>
      <p:sp>
        <p:nvSpPr>
          <p:cNvPr id="538" name="CustomShape 2"/>
          <p:cNvSpPr/>
          <p:nvPr/>
        </p:nvSpPr>
        <p:spPr>
          <a:xfrm>
            <a:off x="406440" y="673200"/>
            <a:ext cx="12190680" cy="7225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200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 Bold"/>
                <a:ea typeface="DIN Condensed Bold"/>
              </a:rPr>
              <a:t>Q-learning Algorithm</a:t>
            </a:r>
            <a:endParaRPr b="0" lang="pt-BR" sz="4800" spc="-1" strike="noStrike">
              <a:latin typeface="Arial"/>
            </a:endParaRPr>
          </a:p>
        </p:txBody>
      </p:sp>
      <p:sp>
        <p:nvSpPr>
          <p:cNvPr id="539" name="CustomShape 3"/>
          <p:cNvSpPr/>
          <p:nvPr/>
        </p:nvSpPr>
        <p:spPr>
          <a:xfrm>
            <a:off x="459360" y="3854520"/>
            <a:ext cx="12084480" cy="4277880"/>
          </a:xfrm>
          <a:prstGeom prst="rect">
            <a:avLst/>
          </a:prstGeom>
          <a:solidFill>
            <a:srgbClr val="fff7c3"/>
          </a:solidFill>
          <a:ln w="12600">
            <a:solidFill>
              <a:schemeClr val="accent4">
                <a:hueOff val="414058"/>
                <a:satOff val="2144"/>
                <a:lumOff val="10379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65160" rIns="65160" tIns="65160" bIns="65160" anchor="ctr">
            <a:spAutoFit/>
          </a:bodyPr>
          <a:p>
            <a:pPr>
              <a:lnSpc>
                <a:spcPct val="100000"/>
              </a:lnSpc>
            </a:pPr>
            <a:r>
              <a:rPr b="0" lang="pt-BR" sz="3000" spc="-1" strike="noStrike">
                <a:solidFill>
                  <a:srgbClr val="000000"/>
                </a:solidFill>
                <a:latin typeface="Geneva"/>
                <a:ea typeface="Geneva"/>
              </a:rPr>
              <a:t>Initialize Q arbitrarily (usually Q=0)</a:t>
            </a:r>
            <a:endParaRPr b="0" lang="pt-BR" sz="3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3000" spc="-1" strike="noStrike">
                <a:solidFill>
                  <a:srgbClr val="000000"/>
                </a:solidFill>
                <a:latin typeface="Geneva"/>
                <a:ea typeface="Geneva"/>
              </a:rPr>
              <a:t>Observe the current state s</a:t>
            </a:r>
            <a:endParaRPr b="0" lang="pt-BR" sz="3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3000" spc="-1" strike="noStrike">
                <a:solidFill>
                  <a:srgbClr val="000000"/>
                </a:solidFill>
                <a:latin typeface="Geneva"/>
                <a:ea typeface="Geneva"/>
              </a:rPr>
              <a:t>repeat</a:t>
            </a:r>
            <a:endParaRPr b="0" lang="pt-BR" sz="3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3000" spc="-1" strike="noStrike">
                <a:solidFill>
                  <a:srgbClr val="000000"/>
                </a:solidFill>
                <a:latin typeface="Geneva"/>
                <a:ea typeface="Geneva"/>
              </a:rPr>
              <a:t>	</a:t>
            </a:r>
            <a:r>
              <a:rPr b="0" lang="pt-BR" sz="3000" spc="-1" strike="noStrike">
                <a:solidFill>
                  <a:srgbClr val="000000"/>
                </a:solidFill>
                <a:latin typeface="Geneva"/>
                <a:ea typeface="Geneva"/>
              </a:rPr>
              <a:t>select an action a and execute it in s</a:t>
            </a:r>
            <a:endParaRPr b="0" lang="pt-BR" sz="3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3000" spc="-1" strike="noStrike">
                <a:solidFill>
                  <a:srgbClr val="000000"/>
                </a:solidFill>
                <a:latin typeface="Geneva"/>
                <a:ea typeface="Geneva"/>
              </a:rPr>
              <a:t>	</a:t>
            </a:r>
            <a:r>
              <a:rPr b="0" lang="pt-BR" sz="3000" spc="-1" strike="noStrike">
                <a:solidFill>
                  <a:srgbClr val="000000"/>
                </a:solidFill>
                <a:latin typeface="Geneva"/>
                <a:ea typeface="Geneva"/>
              </a:rPr>
              <a:t>receive immediate reward R(s,a)</a:t>
            </a:r>
            <a:endParaRPr b="0" lang="pt-BR" sz="3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3000" spc="-1" strike="noStrike">
                <a:solidFill>
                  <a:srgbClr val="000000"/>
                </a:solidFill>
                <a:latin typeface="Geneva"/>
                <a:ea typeface="Geneva"/>
              </a:rPr>
              <a:t>	</a:t>
            </a:r>
            <a:r>
              <a:rPr b="0" lang="pt-BR" sz="3000" spc="-1" strike="noStrike">
                <a:solidFill>
                  <a:srgbClr val="000000"/>
                </a:solidFill>
                <a:latin typeface="Geneva"/>
                <a:ea typeface="Geneva"/>
              </a:rPr>
              <a:t>observe the new state s’</a:t>
            </a:r>
            <a:endParaRPr b="0" lang="pt-BR" sz="3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3000" spc="-1" strike="noStrike">
                <a:solidFill>
                  <a:srgbClr val="000000"/>
                </a:solidFill>
                <a:latin typeface="Geneva"/>
                <a:ea typeface="Geneva"/>
              </a:rPr>
              <a:t>	</a:t>
            </a:r>
            <a:r>
              <a:rPr b="0" lang="pt-BR" sz="3000" spc="-1" strike="noStrike">
                <a:solidFill>
                  <a:srgbClr val="000000"/>
                </a:solidFill>
                <a:latin typeface="Geneva"/>
                <a:ea typeface="Geneva"/>
              </a:rPr>
              <a:t>update Q(s,a) as follows:</a:t>
            </a:r>
            <a:endParaRPr b="0" lang="pt-BR" sz="3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3000" spc="-1" strike="noStrike">
                <a:solidFill>
                  <a:srgbClr val="000000"/>
                </a:solidFill>
                <a:latin typeface="Geneva"/>
                <a:ea typeface="Geneva"/>
              </a:rPr>
              <a:t>	</a:t>
            </a:r>
            <a:r>
              <a:rPr b="0" lang="pt-BR" sz="3000" spc="-1" strike="noStrike">
                <a:solidFill>
                  <a:srgbClr val="000000"/>
                </a:solidFill>
                <a:latin typeface="Geneva"/>
                <a:ea typeface="Geneva"/>
              </a:rPr>
              <a:t>        </a:t>
            </a:r>
            <a:r>
              <a:rPr b="0" lang="pt-BR" sz="3000" spc="-1" strike="noStrike">
                <a:solidFill>
                  <a:srgbClr val="000000"/>
                </a:solidFill>
                <a:latin typeface="Geneva"/>
                <a:ea typeface="Geneva"/>
              </a:rPr>
              <a:t>Q(s,a) ← (1−α)Q(s,a) + α[R(s,a) + γ max</a:t>
            </a:r>
            <a:r>
              <a:rPr b="0" lang="pt-BR" sz="3000" spc="-1" strike="noStrike" baseline="-18000">
                <a:solidFill>
                  <a:srgbClr val="000000"/>
                </a:solidFill>
                <a:latin typeface="Geneva"/>
                <a:ea typeface="Geneva"/>
              </a:rPr>
              <a:t>a’ </a:t>
            </a:r>
            <a:r>
              <a:rPr b="0" lang="pt-BR" sz="3000" spc="-1" strike="noStrike">
                <a:solidFill>
                  <a:srgbClr val="000000"/>
                </a:solidFill>
                <a:latin typeface="Geneva"/>
                <a:ea typeface="Geneva"/>
              </a:rPr>
              <a:t>Q(s’,a’)]</a:t>
            </a:r>
            <a:endParaRPr b="0" lang="pt-BR" sz="3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3000" spc="-1" strike="noStrike">
                <a:solidFill>
                  <a:srgbClr val="000000"/>
                </a:solidFill>
                <a:latin typeface="Geneva"/>
                <a:ea typeface="Geneva"/>
              </a:rPr>
              <a:t>	</a:t>
            </a:r>
            <a:r>
              <a:rPr b="0" lang="pt-BR" sz="3000" spc="-1" strike="noStrike">
                <a:solidFill>
                  <a:srgbClr val="000000"/>
                </a:solidFill>
                <a:latin typeface="Geneva"/>
                <a:ea typeface="Geneva"/>
              </a:rPr>
              <a:t>s ← s’</a:t>
            </a:r>
            <a:endParaRPr b="0" lang="pt-BR" sz="3000" spc="-1" strike="noStrike">
              <a:latin typeface="Arial"/>
            </a:endParaRPr>
          </a:p>
        </p:txBody>
      </p:sp>
      <p:sp>
        <p:nvSpPr>
          <p:cNvPr id="540" name="CustomShape 4"/>
          <p:cNvSpPr/>
          <p:nvPr/>
        </p:nvSpPr>
        <p:spPr>
          <a:xfrm>
            <a:off x="5027400" y="8480160"/>
            <a:ext cx="2948400" cy="6472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65160" rIns="65160" tIns="65160" bIns="65160" anchor="ctr">
            <a:spAutoFit/>
          </a:bodyPr>
          <a:p>
            <a:pPr>
              <a:lnSpc>
                <a:spcPct val="100000"/>
              </a:lnSpc>
            </a:pPr>
            <a:r>
              <a:rPr b="0" lang="pt-BR" sz="3400" spc="-1" strike="noStrike">
                <a:solidFill>
                  <a:srgbClr val="2389c0"/>
                </a:solidFill>
                <a:latin typeface="Symbol"/>
                <a:ea typeface="Symbol"/>
              </a:rPr>
              <a:t>a</a:t>
            </a:r>
            <a:r>
              <a:rPr b="0" lang="pt-BR" sz="3400" spc="-1" strike="noStrike">
                <a:solidFill>
                  <a:srgbClr val="2389c0"/>
                </a:solidFill>
                <a:latin typeface="Times New Roman"/>
                <a:ea typeface="Times New Roman"/>
              </a:rPr>
              <a:t>: </a:t>
            </a:r>
            <a:r>
              <a:rPr b="1" i="1" lang="pt-BR" sz="3400" spc="-1" strike="noStrike">
                <a:solidFill>
                  <a:srgbClr val="2389c0"/>
                </a:solidFill>
                <a:latin typeface="Times New Roman"/>
                <a:ea typeface="Times New Roman"/>
              </a:rPr>
              <a:t>learning rate</a:t>
            </a:r>
            <a:endParaRPr b="0" lang="pt-BR" sz="3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CustomShape 1"/>
          <p:cNvSpPr/>
          <p:nvPr/>
        </p:nvSpPr>
        <p:spPr>
          <a:xfrm>
            <a:off x="406440" y="1473120"/>
            <a:ext cx="6988680" cy="61074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>
            <a:noAutofit/>
          </a:bodyPr>
          <a:p>
            <a:pPr marL="444600" indent="-44316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3400" spc="-1" strike="noStrike">
                <a:solidFill>
                  <a:srgbClr val="ffffff"/>
                </a:solidFill>
                <a:latin typeface="Avenir Next Medium"/>
                <a:ea typeface="Avenir Next Medium"/>
              </a:rPr>
              <a:t>3x3 grid world</a:t>
            </a:r>
            <a:endParaRPr b="0" lang="pt-BR" sz="3400" spc="-1" strike="noStrike">
              <a:latin typeface="Arial"/>
            </a:endParaRPr>
          </a:p>
          <a:p>
            <a:pPr marL="444600" indent="-44316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3400" spc="-1" strike="noStrike">
                <a:solidFill>
                  <a:srgbClr val="ffffff"/>
                </a:solidFill>
                <a:latin typeface="Avenir Next Medium"/>
                <a:ea typeface="Avenir Next Medium"/>
              </a:rPr>
              <a:t>Can move to adjacent cells</a:t>
            </a:r>
            <a:endParaRPr b="0" lang="pt-BR" sz="3400" spc="-1" strike="noStrike">
              <a:latin typeface="Arial"/>
            </a:endParaRPr>
          </a:p>
          <a:p>
            <a:pPr lvl="1" marL="888840" indent="-44316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3400" spc="-1" strike="noStrike">
                <a:solidFill>
                  <a:srgbClr val="a6aaa9"/>
                </a:solidFill>
                <a:latin typeface="Avenir Next Medium"/>
                <a:ea typeface="Avenir Next Medium"/>
              </a:rPr>
              <a:t>no moving to inexistent cell</a:t>
            </a:r>
            <a:endParaRPr b="0" lang="pt-BR" sz="3400" spc="-1" strike="noStrike">
              <a:latin typeface="Arial"/>
            </a:endParaRPr>
          </a:p>
          <a:p>
            <a:pPr marL="444600" indent="-44316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3400" spc="-1" strike="noStrike">
                <a:solidFill>
                  <a:srgbClr val="ffffff"/>
                </a:solidFill>
                <a:latin typeface="Avenir Next Medium"/>
                <a:ea typeface="Avenir Next Medium"/>
              </a:rPr>
              <a:t>Exits at flagged cell</a:t>
            </a:r>
            <a:endParaRPr b="0" lang="pt-BR" sz="3400" spc="-1" strike="noStrike">
              <a:latin typeface="Arial"/>
            </a:endParaRPr>
          </a:p>
          <a:p>
            <a:pPr marL="444600" indent="-44316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3400" spc="-1" strike="noStrike">
                <a:solidFill>
                  <a:srgbClr val="ffffff"/>
                </a:solidFill>
                <a:latin typeface="Avenir Next Medium"/>
                <a:ea typeface="Avenir Next Medium"/>
              </a:rPr>
              <a:t>No discount (𝛄 = 1)</a:t>
            </a:r>
            <a:endParaRPr b="0" lang="pt-BR" sz="3400" spc="-1" strike="noStrike">
              <a:latin typeface="Arial"/>
            </a:endParaRPr>
          </a:p>
          <a:p>
            <a:pPr marL="444600" indent="-44316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3400" spc="-1" strike="noStrike">
                <a:solidFill>
                  <a:srgbClr val="ffffff"/>
                </a:solidFill>
                <a:latin typeface="Avenir Next Medium"/>
                <a:ea typeface="Avenir Next Medium"/>
              </a:rPr>
              <a:t>R(s) = </a:t>
            </a:r>
            <a:endParaRPr b="0" lang="pt-BR" sz="3400" spc="-1" strike="noStrike">
              <a:latin typeface="Arial"/>
            </a:endParaRPr>
          </a:p>
        </p:txBody>
      </p:sp>
      <p:sp>
        <p:nvSpPr>
          <p:cNvPr id="542" name="CustomShape 2"/>
          <p:cNvSpPr/>
          <p:nvPr/>
        </p:nvSpPr>
        <p:spPr>
          <a:xfrm>
            <a:off x="406440" y="393840"/>
            <a:ext cx="12190680" cy="7225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200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 Bold"/>
                <a:ea typeface="DIN Condensed Bold"/>
              </a:rPr>
              <a:t>Example</a:t>
            </a:r>
            <a:endParaRPr b="0" lang="pt-BR" sz="4800" spc="-1" strike="noStrike">
              <a:latin typeface="Arial"/>
            </a:endParaRPr>
          </a:p>
        </p:txBody>
      </p:sp>
      <p:graphicFrame>
        <p:nvGraphicFramePr>
          <p:cNvPr id="543" name="Table 3"/>
          <p:cNvGraphicFramePr/>
          <p:nvPr/>
        </p:nvGraphicFramePr>
        <p:xfrm>
          <a:off x="2480040" y="6152400"/>
          <a:ext cx="2842200" cy="2555280"/>
        </p:xfrm>
        <a:graphic>
          <a:graphicData uri="http://schemas.openxmlformats.org/drawingml/2006/table">
            <a:tbl>
              <a:tblPr/>
              <a:tblGrid>
                <a:gridCol w="947520"/>
                <a:gridCol w="947520"/>
                <a:gridCol w="947520"/>
              </a:tblGrid>
              <a:tr h="851760"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400" spc="-1" strike="noStrike">
                          <a:solidFill>
                            <a:srgbClr val="222222"/>
                          </a:solidFill>
                          <a:latin typeface="DIN Condensed Bold"/>
                          <a:ea typeface="DIN Condensed Bold"/>
                        </a:rPr>
                        <a:t>-1</a:t>
                      </a:r>
                      <a:endParaRPr b="0" lang="pt-BR" sz="24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solidFill>
                        <a:srgbClr val="5f6568"/>
                      </a:solidFill>
                    </a:lnL>
                    <a:lnR w="25200">
                      <a:solidFill>
                        <a:srgbClr val="5f6568"/>
                      </a:solidFill>
                    </a:lnR>
                    <a:lnT w="12240">
                      <a:solidFill>
                        <a:srgbClr val="5f6568"/>
                      </a:solidFill>
                    </a:lnT>
                    <a:lnB w="25200">
                      <a:solidFill>
                        <a:srgbClr val="5f6568"/>
                      </a:solidFill>
                    </a:lnB>
                    <a:solidFill>
                      <a:srgbClr val="e2c7e3"/>
                    </a:solidFill>
                  </a:tcPr>
                </a:tc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400" spc="-1" strike="noStrike">
                          <a:solidFill>
                            <a:srgbClr val="222222"/>
                          </a:solidFill>
                          <a:latin typeface="Avenir Next Medium"/>
                          <a:ea typeface="Avenir Next Medium"/>
                        </a:rPr>
                        <a:t>-1</a:t>
                      </a:r>
                      <a:endParaRPr b="0" lang="pt-BR" sz="24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5f6568"/>
                      </a:solidFill>
                    </a:lnL>
                    <a:lnR w="25200">
                      <a:solidFill>
                        <a:srgbClr val="5f6568"/>
                      </a:solidFill>
                    </a:lnR>
                    <a:lnT w="12240">
                      <a:solidFill>
                        <a:srgbClr val="5f6568"/>
                      </a:solidFill>
                    </a:lnT>
                    <a:lnB w="25200">
                      <a:solidFill>
                        <a:srgbClr val="5f6568"/>
                      </a:solidFill>
                    </a:lnB>
                    <a:solidFill>
                      <a:srgbClr val="e2c7e3"/>
                    </a:solidFill>
                  </a:tcPr>
                </a:tc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400" spc="-1" strike="noStrike">
                          <a:solidFill>
                            <a:srgbClr val="222222"/>
                          </a:solidFill>
                          <a:latin typeface="DIN Condensed Bold"/>
                          <a:ea typeface="DIN Condensed Bold"/>
                        </a:rPr>
                        <a:t>-1</a:t>
                      </a:r>
                      <a:endParaRPr b="0" lang="pt-BR" sz="24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5f6568"/>
                      </a:solidFill>
                    </a:lnL>
                    <a:lnR w="12240">
                      <a:solidFill>
                        <a:srgbClr val="5f6568"/>
                      </a:solidFill>
                    </a:lnR>
                    <a:lnT w="12240">
                      <a:solidFill>
                        <a:srgbClr val="5f6568"/>
                      </a:solidFill>
                    </a:lnT>
                    <a:lnB w="25200">
                      <a:solidFill>
                        <a:srgbClr val="5f6568"/>
                      </a:solidFill>
                    </a:lnB>
                    <a:solidFill>
                      <a:srgbClr val="e2c7e3"/>
                    </a:solidFill>
                  </a:tcPr>
                </a:tc>
              </a:tr>
              <a:tr h="851760"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400" spc="-1" strike="noStrike">
                          <a:solidFill>
                            <a:srgbClr val="222222"/>
                          </a:solidFill>
                          <a:latin typeface="Avenir Next Medium"/>
                          <a:ea typeface="Avenir Next Medium"/>
                        </a:rPr>
                        <a:t>-1</a:t>
                      </a:r>
                      <a:endParaRPr b="0" lang="pt-BR" sz="24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solidFill>
                        <a:srgbClr val="5f6568"/>
                      </a:solidFill>
                    </a:lnL>
                    <a:lnR w="25200">
                      <a:solidFill>
                        <a:srgbClr val="5f6568"/>
                      </a:solidFill>
                    </a:lnR>
                    <a:lnT w="25200">
                      <a:solidFill>
                        <a:srgbClr val="5f6568"/>
                      </a:solidFill>
                    </a:lnT>
                    <a:lnB w="25200">
                      <a:solidFill>
                        <a:srgbClr val="5f6568"/>
                      </a:solidFill>
                    </a:lnB>
                    <a:solidFill>
                      <a:srgbClr val="e2c7e3"/>
                    </a:solidFill>
                  </a:tcPr>
                </a:tc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400" spc="-1" strike="noStrike">
                          <a:solidFill>
                            <a:srgbClr val="222222"/>
                          </a:solidFill>
                          <a:latin typeface="Avenir Next Medium"/>
                          <a:ea typeface="Avenir Next Medium"/>
                        </a:rPr>
                        <a:t>-1</a:t>
                      </a:r>
                      <a:endParaRPr b="0" lang="pt-BR" sz="24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5f6568"/>
                      </a:solidFill>
                    </a:lnL>
                    <a:lnR w="25200">
                      <a:solidFill>
                        <a:srgbClr val="5f6568"/>
                      </a:solidFill>
                    </a:lnR>
                    <a:lnT w="25200">
                      <a:solidFill>
                        <a:srgbClr val="5f6568"/>
                      </a:solidFill>
                    </a:lnT>
                    <a:lnB w="25200">
                      <a:solidFill>
                        <a:srgbClr val="5f6568"/>
                      </a:solidFill>
                    </a:lnB>
                    <a:solidFill>
                      <a:srgbClr val="e2c7e3"/>
                    </a:solidFill>
                  </a:tcPr>
                </a:tc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400" spc="-1" strike="noStrike">
                          <a:solidFill>
                            <a:srgbClr val="222222"/>
                          </a:solidFill>
                          <a:latin typeface="Avenir Next Medium"/>
                          <a:ea typeface="Avenir Next Medium"/>
                        </a:rPr>
                        <a:t>-1</a:t>
                      </a:r>
                      <a:endParaRPr b="0" lang="pt-BR" sz="24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5f6568"/>
                      </a:solidFill>
                    </a:lnL>
                    <a:lnR w="12240">
                      <a:solidFill>
                        <a:srgbClr val="5f6568"/>
                      </a:solidFill>
                    </a:lnR>
                    <a:lnT w="25200">
                      <a:solidFill>
                        <a:srgbClr val="5f6568"/>
                      </a:solidFill>
                    </a:lnT>
                    <a:lnB w="25200">
                      <a:solidFill>
                        <a:srgbClr val="5f6568"/>
                      </a:solidFill>
                    </a:lnB>
                    <a:solidFill>
                      <a:srgbClr val="e2c7e3"/>
                    </a:solidFill>
                  </a:tcPr>
                </a:tc>
              </a:tr>
              <a:tr h="852120"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400" spc="-1" strike="noStrike">
                          <a:solidFill>
                            <a:srgbClr val="222222"/>
                          </a:solidFill>
                          <a:latin typeface="DIN Condensed Bold"/>
                          <a:ea typeface="DIN Condensed Bold"/>
                        </a:rPr>
                        <a:t>-1</a:t>
                      </a:r>
                      <a:endParaRPr b="0" lang="pt-BR" sz="24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solidFill>
                        <a:srgbClr val="5f6568"/>
                      </a:solidFill>
                    </a:lnL>
                    <a:lnR w="25200">
                      <a:solidFill>
                        <a:srgbClr val="5f6568"/>
                      </a:solidFill>
                    </a:lnR>
                    <a:lnT w="25200">
                      <a:solidFill>
                        <a:srgbClr val="5f6568"/>
                      </a:solidFill>
                    </a:lnT>
                    <a:lnB w="12240">
                      <a:solidFill>
                        <a:srgbClr val="5f6568"/>
                      </a:solidFill>
                    </a:lnB>
                    <a:solidFill>
                      <a:srgbClr val="e2c7e3"/>
                    </a:solidFill>
                  </a:tcPr>
                </a:tc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400" spc="-1" strike="noStrike">
                          <a:solidFill>
                            <a:srgbClr val="222222"/>
                          </a:solidFill>
                          <a:latin typeface="Avenir Next Medium"/>
                          <a:ea typeface="Avenir Next Medium"/>
                        </a:rPr>
                        <a:t>-1</a:t>
                      </a:r>
                      <a:endParaRPr b="0" lang="pt-BR" sz="24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5f6568"/>
                      </a:solidFill>
                    </a:lnL>
                    <a:lnR w="25200">
                      <a:solidFill>
                        <a:srgbClr val="5f6568"/>
                      </a:solidFill>
                    </a:lnR>
                    <a:lnT w="25200">
                      <a:solidFill>
                        <a:srgbClr val="5f6568"/>
                      </a:solidFill>
                    </a:lnT>
                    <a:lnB w="12240">
                      <a:solidFill>
                        <a:srgbClr val="5f6568"/>
                      </a:solidFill>
                    </a:lnB>
                    <a:solidFill>
                      <a:srgbClr val="e2c7e3"/>
                    </a:solidFill>
                  </a:tcPr>
                </a:tc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400" spc="-1" strike="noStrike">
                          <a:solidFill>
                            <a:srgbClr val="222222"/>
                          </a:solidFill>
                          <a:latin typeface="DIN Condensed Bold"/>
                          <a:ea typeface="DIN Condensed Bold"/>
                        </a:rPr>
                        <a:t>10</a:t>
                      </a:r>
                      <a:endParaRPr b="0" lang="pt-BR" sz="24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5f6568"/>
                      </a:solidFill>
                    </a:lnL>
                    <a:lnR w="12240">
                      <a:solidFill>
                        <a:srgbClr val="5f6568"/>
                      </a:solidFill>
                    </a:lnR>
                    <a:lnT w="25200">
                      <a:solidFill>
                        <a:srgbClr val="5f6568"/>
                      </a:solidFill>
                    </a:lnT>
                    <a:lnB w="12240">
                      <a:solidFill>
                        <a:srgbClr val="5f6568"/>
                      </a:solidFill>
                    </a:lnB>
                    <a:solidFill>
                      <a:srgbClr val="ef4747"/>
                    </a:solidFill>
                  </a:tcPr>
                </a:tc>
              </a:tr>
            </a:tbl>
          </a:graphicData>
        </a:graphic>
      </p:graphicFrame>
      <p:grpSp>
        <p:nvGrpSpPr>
          <p:cNvPr id="544" name="Group 4"/>
          <p:cNvGrpSpPr/>
          <p:nvPr/>
        </p:nvGrpSpPr>
        <p:grpSpPr>
          <a:xfrm>
            <a:off x="8407440" y="2247840"/>
            <a:ext cx="3439440" cy="2546640"/>
            <a:chOff x="8407440" y="2247840"/>
            <a:chExt cx="3439440" cy="2546640"/>
          </a:xfrm>
        </p:grpSpPr>
        <p:pic>
          <p:nvPicPr>
            <p:cNvPr id="545" name="Image" descr="Image"/>
            <p:cNvPicPr/>
            <p:nvPr/>
          </p:nvPicPr>
          <p:blipFill>
            <a:blip r:embed="rId1"/>
            <a:stretch/>
          </p:blipFill>
          <p:spPr>
            <a:xfrm>
              <a:off x="9518040" y="2247840"/>
              <a:ext cx="1268640" cy="126864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546" name="Image" descr="Image"/>
            <p:cNvPicPr/>
            <p:nvPr/>
          </p:nvPicPr>
          <p:blipFill>
            <a:blip r:embed="rId2"/>
            <a:stretch/>
          </p:blipFill>
          <p:spPr>
            <a:xfrm>
              <a:off x="10051200" y="2570400"/>
              <a:ext cx="1268640" cy="126864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547" name="Image" descr="Image"/>
            <p:cNvPicPr/>
            <p:nvPr/>
          </p:nvPicPr>
          <p:blipFill>
            <a:blip r:embed="rId3"/>
            <a:stretch/>
          </p:blipFill>
          <p:spPr>
            <a:xfrm>
              <a:off x="10578240" y="2901600"/>
              <a:ext cx="1268640" cy="126864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548" name="Image" descr="Image"/>
            <p:cNvPicPr/>
            <p:nvPr/>
          </p:nvPicPr>
          <p:blipFill>
            <a:blip r:embed="rId4"/>
            <a:stretch/>
          </p:blipFill>
          <p:spPr>
            <a:xfrm>
              <a:off x="8972280" y="2557800"/>
              <a:ext cx="1268640" cy="126864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549" name="Image" descr="Image"/>
            <p:cNvPicPr/>
            <p:nvPr/>
          </p:nvPicPr>
          <p:blipFill>
            <a:blip r:embed="rId5"/>
            <a:stretch/>
          </p:blipFill>
          <p:spPr>
            <a:xfrm>
              <a:off x="9505080" y="2889000"/>
              <a:ext cx="1268640" cy="126864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550" name="Image" descr="Image"/>
            <p:cNvPicPr/>
            <p:nvPr/>
          </p:nvPicPr>
          <p:blipFill>
            <a:blip r:embed="rId6"/>
            <a:stretch/>
          </p:blipFill>
          <p:spPr>
            <a:xfrm>
              <a:off x="10038600" y="3220200"/>
              <a:ext cx="1268640" cy="126864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551" name="Image" descr="Image"/>
            <p:cNvPicPr/>
            <p:nvPr/>
          </p:nvPicPr>
          <p:blipFill>
            <a:blip r:embed="rId7"/>
            <a:stretch/>
          </p:blipFill>
          <p:spPr>
            <a:xfrm>
              <a:off x="8407440" y="2876400"/>
              <a:ext cx="1268640" cy="126864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552" name="Image" descr="Image"/>
            <p:cNvPicPr/>
            <p:nvPr/>
          </p:nvPicPr>
          <p:blipFill>
            <a:blip r:embed="rId8"/>
            <a:stretch/>
          </p:blipFill>
          <p:spPr>
            <a:xfrm>
              <a:off x="8959680" y="3194640"/>
              <a:ext cx="1268640" cy="126864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553" name="Image" descr="Image"/>
            <p:cNvPicPr/>
            <p:nvPr/>
          </p:nvPicPr>
          <p:blipFill>
            <a:blip r:embed="rId9"/>
            <a:stretch/>
          </p:blipFill>
          <p:spPr>
            <a:xfrm>
              <a:off x="9505080" y="3525840"/>
              <a:ext cx="1268640" cy="126864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554" name="Image" descr="Image"/>
            <p:cNvPicPr/>
            <p:nvPr/>
          </p:nvPicPr>
          <p:blipFill>
            <a:blip r:embed="rId10"/>
            <a:stretch/>
          </p:blipFill>
          <p:spPr>
            <a:xfrm>
              <a:off x="10688040" y="2506320"/>
              <a:ext cx="1115640" cy="72612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555" name="Image" descr="Image"/>
            <p:cNvPicPr/>
            <p:nvPr/>
          </p:nvPicPr>
          <p:blipFill>
            <a:blip r:embed="rId11"/>
            <a:stretch/>
          </p:blipFill>
          <p:spPr>
            <a:xfrm>
              <a:off x="8864640" y="2658960"/>
              <a:ext cx="354240" cy="633600"/>
            </a:xfrm>
            <a:prstGeom prst="rect">
              <a:avLst/>
            </a:prstGeom>
            <a:ln w="12600">
              <a:noFill/>
            </a:ln>
          </p:spPr>
        </p:pic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CustomShape 1"/>
          <p:cNvSpPr/>
          <p:nvPr/>
        </p:nvSpPr>
        <p:spPr>
          <a:xfrm>
            <a:off x="406440" y="457200"/>
            <a:ext cx="11174400" cy="4557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b">
            <a:noAutofit/>
          </a:bodyPr>
          <a:p>
            <a:pPr>
              <a:lnSpc>
                <a:spcPct val="80000"/>
              </a:lnSpc>
            </a:pPr>
            <a:r>
              <a:rPr b="0" lang="pt-BR" sz="2400" spc="109" strike="noStrike" cap="all">
                <a:solidFill>
                  <a:srgbClr val="838787"/>
                </a:solidFill>
                <a:latin typeface="DIN Alternate Bold"/>
                <a:ea typeface="DIN Alternate Bold"/>
              </a:rPr>
              <a:t>example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557" name="CustomShape 2"/>
          <p:cNvSpPr/>
          <p:nvPr/>
        </p:nvSpPr>
        <p:spPr>
          <a:xfrm>
            <a:off x="406440" y="1346040"/>
            <a:ext cx="12190680" cy="21067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>
            <a:noAutofit/>
          </a:bodyPr>
          <a:p>
            <a:pPr marL="444600" indent="-44316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3400" spc="-1" strike="noStrike">
                <a:solidFill>
                  <a:srgbClr val="ffffff"/>
                </a:solidFill>
                <a:latin typeface="Avenir Next Medium"/>
                <a:ea typeface="Avenir Next Medium"/>
              </a:rPr>
              <a:t>Agent starts at </a:t>
            </a:r>
            <a:r>
              <a:rPr b="0" i="1" lang="pt-BR" sz="3400" spc="-1" strike="noStrike">
                <a:solidFill>
                  <a:srgbClr val="ffe989"/>
                </a:solidFill>
                <a:latin typeface="Avenir Next Regular"/>
                <a:ea typeface="Avenir Next Regular"/>
              </a:rPr>
              <a:t>S=1</a:t>
            </a:r>
            <a:endParaRPr b="0" lang="pt-BR" sz="3400" spc="-1" strike="noStrike">
              <a:latin typeface="Arial"/>
            </a:endParaRPr>
          </a:p>
          <a:p>
            <a:pPr marL="444600" indent="-44316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3400" spc="-1" strike="noStrike">
                <a:solidFill>
                  <a:srgbClr val="ffffff"/>
                </a:solidFill>
                <a:latin typeface="Avenir Next Medium"/>
                <a:ea typeface="Avenir Next Medium"/>
              </a:rPr>
              <a:t>Learning rate</a:t>
            </a:r>
            <a:r>
              <a:rPr b="0" lang="pt-BR" sz="3400" spc="-1" strike="noStrike">
                <a:solidFill>
                  <a:srgbClr val="000000"/>
                </a:solidFill>
                <a:latin typeface="Avenir Next Medium"/>
                <a:ea typeface="Avenir Next Medium"/>
              </a:rPr>
              <a:t> </a:t>
            </a:r>
            <a:r>
              <a:rPr b="0" lang="pt-BR" sz="3400" spc="-1" strike="noStrike">
                <a:solidFill>
                  <a:srgbClr val="ffe989"/>
                </a:solidFill>
                <a:latin typeface="Avenir Next Medium"/>
                <a:ea typeface="Avenir Next Medium"/>
              </a:rPr>
              <a:t>𝛼 = 0.5</a:t>
            </a:r>
            <a:endParaRPr b="0" lang="pt-BR" sz="3400" spc="-1" strike="noStrike">
              <a:latin typeface="Arial"/>
            </a:endParaRPr>
          </a:p>
        </p:txBody>
      </p:sp>
      <p:sp>
        <p:nvSpPr>
          <p:cNvPr id="558" name="CustomShape 3"/>
          <p:cNvSpPr/>
          <p:nvPr/>
        </p:nvSpPr>
        <p:spPr>
          <a:xfrm>
            <a:off x="7079760" y="3898800"/>
            <a:ext cx="1268640" cy="1268640"/>
          </a:xfrm>
          <a:prstGeom prst="rect">
            <a:avLst/>
          </a:prstGeom>
          <a:solidFill>
            <a:srgbClr val="e2c7e3"/>
          </a:solidFill>
          <a:ln w="25560">
            <a:solidFill>
              <a:schemeClr val="accent6">
                <a:hueOff val="-2153150"/>
                <a:satOff val="-11264"/>
                <a:lumOff val="-15786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559" name="CustomShape 4"/>
          <p:cNvSpPr/>
          <p:nvPr/>
        </p:nvSpPr>
        <p:spPr>
          <a:xfrm>
            <a:off x="8349840" y="3898800"/>
            <a:ext cx="1268640" cy="1268640"/>
          </a:xfrm>
          <a:prstGeom prst="rect">
            <a:avLst/>
          </a:prstGeom>
          <a:solidFill>
            <a:srgbClr val="e2c7e3"/>
          </a:solidFill>
          <a:ln w="25560">
            <a:solidFill>
              <a:schemeClr val="accent6">
                <a:hueOff val="-2153150"/>
                <a:satOff val="-11264"/>
                <a:lumOff val="-15786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560" name="CustomShape 5"/>
          <p:cNvSpPr/>
          <p:nvPr/>
        </p:nvSpPr>
        <p:spPr>
          <a:xfrm>
            <a:off x="9619920" y="3898800"/>
            <a:ext cx="1268640" cy="1268640"/>
          </a:xfrm>
          <a:prstGeom prst="rect">
            <a:avLst/>
          </a:prstGeom>
          <a:solidFill>
            <a:srgbClr val="e2c7e3"/>
          </a:solidFill>
          <a:ln w="25560">
            <a:solidFill>
              <a:schemeClr val="accent6">
                <a:hueOff val="-2153150"/>
                <a:satOff val="-11264"/>
                <a:lumOff val="-15786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561" name="CustomShape 6"/>
          <p:cNvSpPr/>
          <p:nvPr/>
        </p:nvSpPr>
        <p:spPr>
          <a:xfrm>
            <a:off x="7079760" y="5168880"/>
            <a:ext cx="1268640" cy="1268640"/>
          </a:xfrm>
          <a:prstGeom prst="rect">
            <a:avLst/>
          </a:prstGeom>
          <a:solidFill>
            <a:srgbClr val="e2c7e3"/>
          </a:solidFill>
          <a:ln w="25560">
            <a:solidFill>
              <a:schemeClr val="accent6">
                <a:hueOff val="-2153150"/>
                <a:satOff val="-11264"/>
                <a:lumOff val="-15786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562" name="CustomShape 7"/>
          <p:cNvSpPr/>
          <p:nvPr/>
        </p:nvSpPr>
        <p:spPr>
          <a:xfrm>
            <a:off x="8349840" y="5168880"/>
            <a:ext cx="1268640" cy="1268640"/>
          </a:xfrm>
          <a:prstGeom prst="rect">
            <a:avLst/>
          </a:prstGeom>
          <a:solidFill>
            <a:srgbClr val="e2c7e3"/>
          </a:solidFill>
          <a:ln w="25560">
            <a:solidFill>
              <a:schemeClr val="accent6">
                <a:hueOff val="-2153150"/>
                <a:satOff val="-11264"/>
                <a:lumOff val="-15786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563" name="CustomShape 8"/>
          <p:cNvSpPr/>
          <p:nvPr/>
        </p:nvSpPr>
        <p:spPr>
          <a:xfrm>
            <a:off x="9619920" y="5168880"/>
            <a:ext cx="1268640" cy="1268640"/>
          </a:xfrm>
          <a:prstGeom prst="rect">
            <a:avLst/>
          </a:prstGeom>
          <a:solidFill>
            <a:srgbClr val="e2c7e3"/>
          </a:solidFill>
          <a:ln w="25560">
            <a:solidFill>
              <a:schemeClr val="accent6">
                <a:hueOff val="-2153150"/>
                <a:satOff val="-11264"/>
                <a:lumOff val="-15786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564" name="CustomShape 9"/>
          <p:cNvSpPr/>
          <p:nvPr/>
        </p:nvSpPr>
        <p:spPr>
          <a:xfrm>
            <a:off x="7079760" y="6438960"/>
            <a:ext cx="1268640" cy="1268640"/>
          </a:xfrm>
          <a:prstGeom prst="rect">
            <a:avLst/>
          </a:prstGeom>
          <a:solidFill>
            <a:srgbClr val="e2c7e3"/>
          </a:solidFill>
          <a:ln w="25560">
            <a:solidFill>
              <a:schemeClr val="accent6">
                <a:hueOff val="-2153150"/>
                <a:satOff val="-11264"/>
                <a:lumOff val="-15786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565" name="CustomShape 10"/>
          <p:cNvSpPr/>
          <p:nvPr/>
        </p:nvSpPr>
        <p:spPr>
          <a:xfrm>
            <a:off x="8349840" y="6438960"/>
            <a:ext cx="1268640" cy="1268640"/>
          </a:xfrm>
          <a:prstGeom prst="rect">
            <a:avLst/>
          </a:prstGeom>
          <a:solidFill>
            <a:srgbClr val="e2c7e3"/>
          </a:solidFill>
          <a:ln w="25560">
            <a:solidFill>
              <a:schemeClr val="accent6">
                <a:hueOff val="-2153150"/>
                <a:satOff val="-11264"/>
                <a:lumOff val="-15786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566" name="CustomShape 11"/>
          <p:cNvSpPr/>
          <p:nvPr/>
        </p:nvSpPr>
        <p:spPr>
          <a:xfrm>
            <a:off x="9619920" y="6438960"/>
            <a:ext cx="1268640" cy="1268640"/>
          </a:xfrm>
          <a:prstGeom prst="rect">
            <a:avLst/>
          </a:prstGeom>
          <a:solidFill>
            <a:srgbClr val="e2c7e3"/>
          </a:solidFill>
          <a:ln w="25560">
            <a:solidFill>
              <a:schemeClr val="accent6">
                <a:hueOff val="-2153150"/>
                <a:satOff val="-11264"/>
                <a:lumOff val="-15786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567" name="CustomShape 12"/>
          <p:cNvSpPr/>
          <p:nvPr/>
        </p:nvSpPr>
        <p:spPr>
          <a:xfrm>
            <a:off x="8349840" y="5805360"/>
            <a:ext cx="1268640" cy="627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e2c7e3"/>
          </a:solidFill>
          <a:ln w="25560">
            <a:solidFill>
              <a:schemeClr val="accent6">
                <a:hueOff val="-2153150"/>
                <a:satOff val="-11264"/>
                <a:lumOff val="-15786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63360" rIns="63360" tIns="63360" bIns="633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771d76"/>
                </a:solidFill>
                <a:latin typeface="DIN Condensed Bold"/>
                <a:ea typeface="DIN Condensed Bold"/>
              </a:rPr>
              <a:t>0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568" name="CustomShape 13"/>
          <p:cNvSpPr/>
          <p:nvPr/>
        </p:nvSpPr>
        <p:spPr>
          <a:xfrm flipH="1" rot="10800000">
            <a:off x="8349840" y="5174640"/>
            <a:ext cx="1268640" cy="627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e2c7e3"/>
          </a:solidFill>
          <a:ln w="25560">
            <a:solidFill>
              <a:schemeClr val="accent6">
                <a:hueOff val="-2153150"/>
                <a:satOff val="-11264"/>
                <a:lumOff val="-15786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63360" rIns="63360" tIns="63360" bIns="633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771d76"/>
                </a:solidFill>
                <a:latin typeface="DIN Condensed Bold"/>
                <a:ea typeface="DIN Condensed Bold"/>
              </a:rPr>
              <a:t>0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569" name="CustomShape 14"/>
          <p:cNvSpPr/>
          <p:nvPr/>
        </p:nvSpPr>
        <p:spPr>
          <a:xfrm flipH="1" rot="16200000">
            <a:off x="8663760" y="5489280"/>
            <a:ext cx="1268640" cy="627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e2c7e3"/>
          </a:solidFill>
          <a:ln w="25560">
            <a:solidFill>
              <a:schemeClr val="accent6">
                <a:hueOff val="-2153150"/>
                <a:satOff val="-11264"/>
                <a:lumOff val="-15786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63360" rIns="63360" tIns="63360" bIns="633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771d76"/>
                </a:solidFill>
                <a:latin typeface="DIN Condensed Bold"/>
                <a:ea typeface="DIN Condensed Bold"/>
              </a:rPr>
              <a:t>0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570" name="CustomShape 15"/>
          <p:cNvSpPr/>
          <p:nvPr/>
        </p:nvSpPr>
        <p:spPr>
          <a:xfrm flipH="1" rot="5400000">
            <a:off x="8030880" y="5490720"/>
            <a:ext cx="1268640" cy="627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e2c7e3"/>
          </a:solidFill>
          <a:ln w="25560">
            <a:solidFill>
              <a:schemeClr val="accent6">
                <a:hueOff val="-2153150"/>
                <a:satOff val="-11264"/>
                <a:lumOff val="-15786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63360" rIns="63360" tIns="63360" bIns="633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771d76"/>
                </a:solidFill>
                <a:latin typeface="DIN Condensed Bold"/>
                <a:ea typeface="DIN Condensed Bold"/>
              </a:rPr>
              <a:t>0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571" name="CustomShape 16"/>
          <p:cNvSpPr/>
          <p:nvPr/>
        </p:nvSpPr>
        <p:spPr>
          <a:xfrm>
            <a:off x="8349840" y="4535280"/>
            <a:ext cx="1268640" cy="627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e2c7e3"/>
          </a:solidFill>
          <a:ln w="25560">
            <a:solidFill>
              <a:schemeClr val="accent6">
                <a:hueOff val="-2153150"/>
                <a:satOff val="-11264"/>
                <a:lumOff val="-15786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63360" rIns="63360" tIns="63360" bIns="633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771d76"/>
                </a:solidFill>
                <a:latin typeface="DIN Condensed Bold"/>
                <a:ea typeface="DIN Condensed Bold"/>
              </a:rPr>
              <a:t>0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572" name="CustomShape 17"/>
          <p:cNvSpPr/>
          <p:nvPr/>
        </p:nvSpPr>
        <p:spPr>
          <a:xfrm flipH="1" rot="16200000">
            <a:off x="8663760" y="4219200"/>
            <a:ext cx="1268640" cy="627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e2c7e3"/>
          </a:solidFill>
          <a:ln w="25560">
            <a:solidFill>
              <a:schemeClr val="accent6">
                <a:hueOff val="-2153150"/>
                <a:satOff val="-11264"/>
                <a:lumOff val="-15786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63360" rIns="63360" tIns="63360" bIns="633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771d76"/>
                </a:solidFill>
                <a:latin typeface="DIN Condensed Bold"/>
                <a:ea typeface="DIN Condensed Bold"/>
              </a:rPr>
              <a:t>0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573" name="CustomShape 18"/>
          <p:cNvSpPr/>
          <p:nvPr/>
        </p:nvSpPr>
        <p:spPr>
          <a:xfrm flipH="1" rot="5400000">
            <a:off x="8030880" y="4220640"/>
            <a:ext cx="1268640" cy="627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e2c7e3"/>
          </a:solidFill>
          <a:ln w="25560">
            <a:solidFill>
              <a:schemeClr val="accent6">
                <a:hueOff val="-2153150"/>
                <a:satOff val="-11264"/>
                <a:lumOff val="-15786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63360" rIns="63360" tIns="63360" bIns="633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771d76"/>
                </a:solidFill>
                <a:latin typeface="DIN Condensed Bold"/>
                <a:ea typeface="DIN Condensed Bold"/>
              </a:rPr>
              <a:t>0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574" name="CustomShape 19"/>
          <p:cNvSpPr/>
          <p:nvPr/>
        </p:nvSpPr>
        <p:spPr>
          <a:xfrm>
            <a:off x="7079760" y="5805360"/>
            <a:ext cx="1268640" cy="627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e2c7e3"/>
          </a:solidFill>
          <a:ln w="25560">
            <a:solidFill>
              <a:schemeClr val="accent6">
                <a:hueOff val="-2153150"/>
                <a:satOff val="-11264"/>
                <a:lumOff val="-15786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63360" rIns="63360" tIns="63360" bIns="633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771d76"/>
                </a:solidFill>
                <a:latin typeface="DIN Condensed Bold"/>
                <a:ea typeface="DIN Condensed Bold"/>
              </a:rPr>
              <a:t>0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575" name="CustomShape 20"/>
          <p:cNvSpPr/>
          <p:nvPr/>
        </p:nvSpPr>
        <p:spPr>
          <a:xfrm flipH="1" rot="10800000">
            <a:off x="7079760" y="5174640"/>
            <a:ext cx="1268640" cy="627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e2c7e3"/>
          </a:solidFill>
          <a:ln w="25560">
            <a:solidFill>
              <a:schemeClr val="accent6">
                <a:hueOff val="-2153150"/>
                <a:satOff val="-11264"/>
                <a:lumOff val="-15786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771d76"/>
                </a:solidFill>
                <a:latin typeface="DIN Condensed Bold"/>
                <a:ea typeface="DIN Condensed Bold"/>
              </a:rPr>
              <a:t>0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576" name="CustomShape 21"/>
          <p:cNvSpPr/>
          <p:nvPr/>
        </p:nvSpPr>
        <p:spPr>
          <a:xfrm flipH="1" rot="16200000">
            <a:off x="7394040" y="5489280"/>
            <a:ext cx="1268640" cy="627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e2c7e3"/>
          </a:solidFill>
          <a:ln w="25560">
            <a:solidFill>
              <a:schemeClr val="accent6">
                <a:hueOff val="-2153150"/>
                <a:satOff val="-11264"/>
                <a:lumOff val="-15786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63360" rIns="63360" tIns="63360" bIns="633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771d76"/>
                </a:solidFill>
                <a:latin typeface="DIN Condensed Bold"/>
                <a:ea typeface="DIN Condensed Bold"/>
              </a:rPr>
              <a:t>0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577" name="CustomShape 22"/>
          <p:cNvSpPr/>
          <p:nvPr/>
        </p:nvSpPr>
        <p:spPr>
          <a:xfrm>
            <a:off x="7079760" y="4535280"/>
            <a:ext cx="1268640" cy="627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e2c7e3"/>
          </a:solidFill>
          <a:ln w="25560">
            <a:solidFill>
              <a:schemeClr val="accent6">
                <a:hueOff val="-2153150"/>
                <a:satOff val="-11264"/>
                <a:lumOff val="-15786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63360" rIns="63360" tIns="63360" bIns="633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771d76"/>
                </a:solidFill>
                <a:latin typeface="DIN Condensed Bold"/>
                <a:ea typeface="DIN Condensed Bold"/>
              </a:rPr>
              <a:t>0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578" name="CustomShape 23"/>
          <p:cNvSpPr/>
          <p:nvPr/>
        </p:nvSpPr>
        <p:spPr>
          <a:xfrm flipH="1" rot="16200000">
            <a:off x="7394040" y="4219200"/>
            <a:ext cx="1268640" cy="627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e2c7e3"/>
          </a:solidFill>
          <a:ln w="25560">
            <a:solidFill>
              <a:schemeClr val="accent6">
                <a:hueOff val="-2153150"/>
                <a:satOff val="-11264"/>
                <a:lumOff val="-15786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63360" rIns="63360" tIns="63360" bIns="633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771d76"/>
                </a:solidFill>
                <a:latin typeface="DIN Condensed Bold"/>
                <a:ea typeface="DIN Condensed Bold"/>
              </a:rPr>
              <a:t>0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579" name="CustomShape 24"/>
          <p:cNvSpPr/>
          <p:nvPr/>
        </p:nvSpPr>
        <p:spPr>
          <a:xfrm flipH="1" rot="10800000">
            <a:off x="8349840" y="6444720"/>
            <a:ext cx="1268640" cy="627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e2c7e3"/>
          </a:solidFill>
          <a:ln w="25560">
            <a:solidFill>
              <a:schemeClr val="accent6">
                <a:hueOff val="-2153150"/>
                <a:satOff val="-11264"/>
                <a:lumOff val="-15786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63360" rIns="63360" tIns="63360" bIns="633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771d76"/>
                </a:solidFill>
                <a:latin typeface="DIN Condensed Bold"/>
                <a:ea typeface="DIN Condensed Bold"/>
              </a:rPr>
              <a:t>0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580" name="CustomShape 25"/>
          <p:cNvSpPr/>
          <p:nvPr/>
        </p:nvSpPr>
        <p:spPr>
          <a:xfrm flipH="1" rot="16200000">
            <a:off x="8663760" y="6759360"/>
            <a:ext cx="1268640" cy="627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e2c7e3"/>
          </a:solidFill>
          <a:ln w="25560">
            <a:solidFill>
              <a:schemeClr val="accent6">
                <a:hueOff val="-2153150"/>
                <a:satOff val="-11264"/>
                <a:lumOff val="-15786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63360" rIns="63360" tIns="63360" bIns="633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771d76"/>
                </a:solidFill>
                <a:latin typeface="DIN Condensed Bold"/>
                <a:ea typeface="DIN Condensed Bold"/>
              </a:rPr>
              <a:t>0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581" name="CustomShape 26"/>
          <p:cNvSpPr/>
          <p:nvPr/>
        </p:nvSpPr>
        <p:spPr>
          <a:xfrm flipH="1" rot="5400000">
            <a:off x="8030880" y="6760800"/>
            <a:ext cx="1268640" cy="627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e2c7e3"/>
          </a:solidFill>
          <a:ln w="25560">
            <a:solidFill>
              <a:schemeClr val="accent6">
                <a:hueOff val="-2153150"/>
                <a:satOff val="-11264"/>
                <a:lumOff val="-15786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63360" rIns="63360" tIns="63360" bIns="633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771d76"/>
                </a:solidFill>
                <a:latin typeface="DIN Condensed Bold"/>
                <a:ea typeface="DIN Condensed Bold"/>
              </a:rPr>
              <a:t>0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582" name="CustomShape 27"/>
          <p:cNvSpPr/>
          <p:nvPr/>
        </p:nvSpPr>
        <p:spPr>
          <a:xfrm>
            <a:off x="9619920" y="5805360"/>
            <a:ext cx="1268640" cy="627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e2c7e3"/>
          </a:solidFill>
          <a:ln w="25560">
            <a:solidFill>
              <a:schemeClr val="accent6">
                <a:hueOff val="-2153150"/>
                <a:satOff val="-11264"/>
                <a:lumOff val="-15786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63360" rIns="63360" tIns="63360" bIns="633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771d76"/>
                </a:solidFill>
                <a:latin typeface="DIN Condensed Bold"/>
                <a:ea typeface="DIN Condensed Bold"/>
              </a:rPr>
              <a:t>0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583" name="CustomShape 28"/>
          <p:cNvSpPr/>
          <p:nvPr/>
        </p:nvSpPr>
        <p:spPr>
          <a:xfrm flipH="1" rot="10800000">
            <a:off x="9619560" y="5174640"/>
            <a:ext cx="1268640" cy="627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e2c7e3"/>
          </a:solidFill>
          <a:ln w="25560">
            <a:solidFill>
              <a:schemeClr val="accent6">
                <a:hueOff val="-2153150"/>
                <a:satOff val="-11264"/>
                <a:lumOff val="-15786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63360" rIns="63360" tIns="63360" bIns="633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771d76"/>
                </a:solidFill>
                <a:latin typeface="DIN Condensed Bold"/>
                <a:ea typeface="DIN Condensed Bold"/>
              </a:rPr>
              <a:t>0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584" name="CustomShape 29"/>
          <p:cNvSpPr/>
          <p:nvPr/>
        </p:nvSpPr>
        <p:spPr>
          <a:xfrm flipH="1" rot="5400000">
            <a:off x="9300600" y="5490720"/>
            <a:ext cx="1268640" cy="627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e2c7e3"/>
          </a:solidFill>
          <a:ln w="25560">
            <a:solidFill>
              <a:schemeClr val="accent6">
                <a:hueOff val="-2153150"/>
                <a:satOff val="-11264"/>
                <a:lumOff val="-15786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63360" rIns="63360" tIns="63360" bIns="633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771d76"/>
                </a:solidFill>
                <a:latin typeface="DIN Condensed Bold"/>
                <a:ea typeface="DIN Condensed Bold"/>
              </a:rPr>
              <a:t>0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585" name="CustomShape 30"/>
          <p:cNvSpPr/>
          <p:nvPr/>
        </p:nvSpPr>
        <p:spPr>
          <a:xfrm>
            <a:off x="9619920" y="4535280"/>
            <a:ext cx="1268640" cy="627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e2c7e3"/>
          </a:solidFill>
          <a:ln w="25560">
            <a:solidFill>
              <a:schemeClr val="accent6">
                <a:hueOff val="-2153150"/>
                <a:satOff val="-11264"/>
                <a:lumOff val="-15786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63360" rIns="63360" tIns="63360" bIns="633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771d76"/>
                </a:solidFill>
                <a:latin typeface="DIN Condensed Bold"/>
                <a:ea typeface="DIN Condensed Bold"/>
              </a:rPr>
              <a:t>0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586" name="CustomShape 31"/>
          <p:cNvSpPr/>
          <p:nvPr/>
        </p:nvSpPr>
        <p:spPr>
          <a:xfrm flipH="1" rot="5400000">
            <a:off x="9300600" y="4220640"/>
            <a:ext cx="1268640" cy="627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e2c7e3"/>
          </a:solidFill>
          <a:ln w="25560">
            <a:solidFill>
              <a:schemeClr val="accent6">
                <a:hueOff val="-2153150"/>
                <a:satOff val="-11264"/>
                <a:lumOff val="-15786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63360" rIns="63360" tIns="63360" bIns="633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771d76"/>
                </a:solidFill>
                <a:latin typeface="DIN Condensed Bold"/>
                <a:ea typeface="DIN Condensed Bold"/>
              </a:rPr>
              <a:t>0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587" name="CustomShape 32"/>
          <p:cNvSpPr/>
          <p:nvPr/>
        </p:nvSpPr>
        <p:spPr>
          <a:xfrm flipH="1" rot="16200000">
            <a:off x="9933840" y="6759360"/>
            <a:ext cx="1268640" cy="627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e2c7e3"/>
          </a:solidFill>
          <a:ln w="25560">
            <a:solidFill>
              <a:schemeClr val="accent6">
                <a:hueOff val="-2153150"/>
                <a:satOff val="-11264"/>
                <a:lumOff val="-15786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63360" rIns="63360" tIns="63360" bIns="633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771d76"/>
                </a:solidFill>
                <a:latin typeface="DIN Condensed Bold"/>
                <a:ea typeface="DIN Condensed Bold"/>
              </a:rPr>
              <a:t>0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588" name="CustomShape 33"/>
          <p:cNvSpPr/>
          <p:nvPr/>
        </p:nvSpPr>
        <p:spPr>
          <a:xfrm flipH="1" rot="10800000">
            <a:off x="7079760" y="6444720"/>
            <a:ext cx="1268640" cy="627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e2c7e3"/>
          </a:solidFill>
          <a:ln w="25560">
            <a:solidFill>
              <a:schemeClr val="accent6">
                <a:hueOff val="-2153150"/>
                <a:satOff val="-11264"/>
                <a:lumOff val="-15786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63360" rIns="63360" tIns="63360" bIns="633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771d76"/>
                </a:solidFill>
                <a:latin typeface="DIN Condensed Bold"/>
                <a:ea typeface="DIN Condensed Bold"/>
              </a:rPr>
              <a:t>0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589" name="CustomShape 34"/>
          <p:cNvSpPr/>
          <p:nvPr/>
        </p:nvSpPr>
        <p:spPr>
          <a:xfrm flipH="1" rot="16200000">
            <a:off x="7394040" y="6759360"/>
            <a:ext cx="1268640" cy="627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e2c7e3"/>
          </a:solidFill>
          <a:ln w="25560">
            <a:solidFill>
              <a:schemeClr val="accent6">
                <a:hueOff val="-2153150"/>
                <a:satOff val="-11264"/>
                <a:lumOff val="-15786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63360" rIns="63360" tIns="63360" bIns="633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771d76"/>
                </a:solidFill>
                <a:latin typeface="DIN Condensed Bold"/>
                <a:ea typeface="DIN Condensed Bold"/>
              </a:rPr>
              <a:t>0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590" name="CustomShape 35"/>
          <p:cNvSpPr/>
          <p:nvPr/>
        </p:nvSpPr>
        <p:spPr>
          <a:xfrm>
            <a:off x="8135640" y="2967480"/>
            <a:ext cx="1564200" cy="6498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3600" spc="-1" strike="noStrike">
                <a:solidFill>
                  <a:srgbClr val="ffe989"/>
                </a:solidFill>
                <a:latin typeface="Avenir Next Medium"/>
                <a:ea typeface="Avenir Next Medium"/>
              </a:rPr>
              <a:t>Q(S,A)</a:t>
            </a:r>
            <a:endParaRPr b="0" lang="pt-BR" sz="3600" spc="-1" strike="noStrike">
              <a:latin typeface="Arial"/>
            </a:endParaRPr>
          </a:p>
        </p:txBody>
      </p:sp>
      <p:grpSp>
        <p:nvGrpSpPr>
          <p:cNvPr id="591" name="Group 36"/>
          <p:cNvGrpSpPr/>
          <p:nvPr/>
        </p:nvGrpSpPr>
        <p:grpSpPr>
          <a:xfrm>
            <a:off x="1634040" y="4415400"/>
            <a:ext cx="3439440" cy="2546640"/>
            <a:chOff x="1634040" y="4415400"/>
            <a:chExt cx="3439440" cy="2546640"/>
          </a:xfrm>
        </p:grpSpPr>
        <p:pic>
          <p:nvPicPr>
            <p:cNvPr id="592" name="Image" descr="Image"/>
            <p:cNvPicPr/>
            <p:nvPr/>
          </p:nvPicPr>
          <p:blipFill>
            <a:blip r:embed="rId1"/>
            <a:stretch/>
          </p:blipFill>
          <p:spPr>
            <a:xfrm>
              <a:off x="2744640" y="4415400"/>
              <a:ext cx="1268640" cy="126864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593" name="Image" descr="Image"/>
            <p:cNvPicPr/>
            <p:nvPr/>
          </p:nvPicPr>
          <p:blipFill>
            <a:blip r:embed="rId2"/>
            <a:stretch/>
          </p:blipFill>
          <p:spPr>
            <a:xfrm>
              <a:off x="3277800" y="4737960"/>
              <a:ext cx="1268640" cy="126864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594" name="Image" descr="Image"/>
            <p:cNvPicPr/>
            <p:nvPr/>
          </p:nvPicPr>
          <p:blipFill>
            <a:blip r:embed="rId3"/>
            <a:stretch/>
          </p:blipFill>
          <p:spPr>
            <a:xfrm>
              <a:off x="3804840" y="5069160"/>
              <a:ext cx="1268640" cy="126864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595" name="Image" descr="Image"/>
            <p:cNvPicPr/>
            <p:nvPr/>
          </p:nvPicPr>
          <p:blipFill>
            <a:blip r:embed="rId4"/>
            <a:stretch/>
          </p:blipFill>
          <p:spPr>
            <a:xfrm>
              <a:off x="2198880" y="4725360"/>
              <a:ext cx="1268640" cy="126864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596" name="Image" descr="Image"/>
            <p:cNvPicPr/>
            <p:nvPr/>
          </p:nvPicPr>
          <p:blipFill>
            <a:blip r:embed="rId5"/>
            <a:stretch/>
          </p:blipFill>
          <p:spPr>
            <a:xfrm>
              <a:off x="2731680" y="5056560"/>
              <a:ext cx="1268640" cy="126864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597" name="Image" descr="Image"/>
            <p:cNvPicPr/>
            <p:nvPr/>
          </p:nvPicPr>
          <p:blipFill>
            <a:blip r:embed="rId6"/>
            <a:stretch/>
          </p:blipFill>
          <p:spPr>
            <a:xfrm>
              <a:off x="3265200" y="5387760"/>
              <a:ext cx="1268640" cy="126864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598" name="Image" descr="Image"/>
            <p:cNvPicPr/>
            <p:nvPr/>
          </p:nvPicPr>
          <p:blipFill>
            <a:blip r:embed="rId7"/>
            <a:stretch/>
          </p:blipFill>
          <p:spPr>
            <a:xfrm>
              <a:off x="1634040" y="5043960"/>
              <a:ext cx="1268640" cy="126864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599" name="Image" descr="Image"/>
            <p:cNvPicPr/>
            <p:nvPr/>
          </p:nvPicPr>
          <p:blipFill>
            <a:blip r:embed="rId8"/>
            <a:stretch/>
          </p:blipFill>
          <p:spPr>
            <a:xfrm>
              <a:off x="2186280" y="5362200"/>
              <a:ext cx="1268640" cy="126864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600" name="Image" descr="Image"/>
            <p:cNvPicPr/>
            <p:nvPr/>
          </p:nvPicPr>
          <p:blipFill>
            <a:blip r:embed="rId9"/>
            <a:stretch/>
          </p:blipFill>
          <p:spPr>
            <a:xfrm>
              <a:off x="2731680" y="5693400"/>
              <a:ext cx="1268640" cy="126864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601" name="Image" descr="Image"/>
            <p:cNvPicPr/>
            <p:nvPr/>
          </p:nvPicPr>
          <p:blipFill>
            <a:blip r:embed="rId10"/>
            <a:stretch/>
          </p:blipFill>
          <p:spPr>
            <a:xfrm>
              <a:off x="3914640" y="4673880"/>
              <a:ext cx="1115640" cy="72612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602" name="Image" descr="Image"/>
            <p:cNvPicPr/>
            <p:nvPr/>
          </p:nvPicPr>
          <p:blipFill>
            <a:blip r:embed="rId11"/>
            <a:stretch/>
          </p:blipFill>
          <p:spPr>
            <a:xfrm>
              <a:off x="2091240" y="4826520"/>
              <a:ext cx="354240" cy="633600"/>
            </a:xfrm>
            <a:prstGeom prst="rect">
              <a:avLst/>
            </a:prstGeom>
            <a:ln w="12600">
              <a:noFill/>
            </a:ln>
          </p:spPr>
        </p:pic>
      </p:grpSp>
      <p:pic>
        <p:nvPicPr>
          <p:cNvPr id="603" name="Q(s,a)_gets_(1-_.pdf" descr="Q(s,a)_gets_(1-_.pdf"/>
          <p:cNvPicPr/>
          <p:nvPr/>
        </p:nvPicPr>
        <p:blipFill>
          <a:blip r:embed="rId12"/>
          <a:stretch/>
        </p:blipFill>
        <p:spPr>
          <a:xfrm>
            <a:off x="1797120" y="8339400"/>
            <a:ext cx="9409320" cy="713520"/>
          </a:xfrm>
          <a:prstGeom prst="rect">
            <a:avLst/>
          </a:prstGeom>
          <a:ln w="126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CustomShape 1"/>
          <p:cNvSpPr/>
          <p:nvPr/>
        </p:nvSpPr>
        <p:spPr>
          <a:xfrm>
            <a:off x="406440" y="457200"/>
            <a:ext cx="11174400" cy="4557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b">
            <a:noAutofit/>
          </a:bodyPr>
          <a:p>
            <a:pPr>
              <a:lnSpc>
                <a:spcPct val="80000"/>
              </a:lnSpc>
            </a:pPr>
            <a:r>
              <a:rPr b="0" lang="pt-BR" sz="2400" spc="109" strike="noStrike" cap="all">
                <a:solidFill>
                  <a:srgbClr val="838787"/>
                </a:solidFill>
                <a:latin typeface="DIN Alternate Bold"/>
                <a:ea typeface="DIN Alternate Bold"/>
              </a:rPr>
              <a:t>example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605" name="CustomShape 2"/>
          <p:cNvSpPr/>
          <p:nvPr/>
        </p:nvSpPr>
        <p:spPr>
          <a:xfrm>
            <a:off x="406440" y="1346040"/>
            <a:ext cx="12190680" cy="21067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>
            <a:noAutofit/>
          </a:bodyPr>
          <a:p>
            <a:pPr marL="444600" indent="-44316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3400" spc="-1" strike="noStrike">
                <a:solidFill>
                  <a:srgbClr val="ffffff"/>
                </a:solidFill>
                <a:latin typeface="Avenir Next Medium"/>
                <a:ea typeface="Avenir Next Medium"/>
              </a:rPr>
              <a:t>Agent starts at </a:t>
            </a:r>
            <a:r>
              <a:rPr b="0" i="1" lang="pt-BR" sz="3400" spc="-1" strike="noStrike">
                <a:solidFill>
                  <a:srgbClr val="ffe989"/>
                </a:solidFill>
                <a:latin typeface="Avenir Next Regular"/>
                <a:ea typeface="Avenir Next Regular"/>
              </a:rPr>
              <a:t>S=1</a:t>
            </a:r>
            <a:endParaRPr b="0" lang="pt-BR" sz="3400" spc="-1" strike="noStrike">
              <a:latin typeface="Arial"/>
            </a:endParaRPr>
          </a:p>
          <a:p>
            <a:pPr marL="444600" indent="-44316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3400" spc="-1" strike="noStrike">
                <a:solidFill>
                  <a:srgbClr val="ffffff"/>
                </a:solidFill>
                <a:latin typeface="Avenir Next Medium"/>
                <a:ea typeface="Avenir Next Medium"/>
              </a:rPr>
              <a:t>Learning rate</a:t>
            </a:r>
            <a:r>
              <a:rPr b="0" lang="pt-BR" sz="3400" spc="-1" strike="noStrike">
                <a:solidFill>
                  <a:srgbClr val="000000"/>
                </a:solidFill>
                <a:latin typeface="Avenir Next Medium"/>
                <a:ea typeface="Avenir Next Medium"/>
              </a:rPr>
              <a:t> </a:t>
            </a:r>
            <a:r>
              <a:rPr b="0" lang="pt-BR" sz="3400" spc="-1" strike="noStrike">
                <a:solidFill>
                  <a:srgbClr val="ffe989"/>
                </a:solidFill>
                <a:latin typeface="Avenir Next Medium"/>
                <a:ea typeface="Avenir Next Medium"/>
              </a:rPr>
              <a:t>𝛼 = 0.5</a:t>
            </a:r>
            <a:endParaRPr b="0" lang="pt-BR" sz="3400" spc="-1" strike="noStrike">
              <a:latin typeface="Arial"/>
            </a:endParaRPr>
          </a:p>
        </p:txBody>
      </p:sp>
      <p:sp>
        <p:nvSpPr>
          <p:cNvPr id="606" name="CustomShape 3"/>
          <p:cNvSpPr/>
          <p:nvPr/>
        </p:nvSpPr>
        <p:spPr>
          <a:xfrm>
            <a:off x="7079760" y="3898800"/>
            <a:ext cx="1268640" cy="1268640"/>
          </a:xfrm>
          <a:prstGeom prst="rect">
            <a:avLst/>
          </a:prstGeom>
          <a:solidFill>
            <a:srgbClr val="e2c7e3"/>
          </a:solidFill>
          <a:ln w="25560">
            <a:solidFill>
              <a:schemeClr val="accent6">
                <a:hueOff val="-2153150"/>
                <a:satOff val="-11264"/>
                <a:lumOff val="-15786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07" name="CustomShape 4"/>
          <p:cNvSpPr/>
          <p:nvPr/>
        </p:nvSpPr>
        <p:spPr>
          <a:xfrm>
            <a:off x="8349840" y="3898800"/>
            <a:ext cx="1268640" cy="1268640"/>
          </a:xfrm>
          <a:prstGeom prst="rect">
            <a:avLst/>
          </a:prstGeom>
          <a:solidFill>
            <a:srgbClr val="e2c7e3"/>
          </a:solidFill>
          <a:ln w="25560">
            <a:solidFill>
              <a:schemeClr val="accent6">
                <a:hueOff val="-2153150"/>
                <a:satOff val="-11264"/>
                <a:lumOff val="-15786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08" name="CustomShape 5"/>
          <p:cNvSpPr/>
          <p:nvPr/>
        </p:nvSpPr>
        <p:spPr>
          <a:xfrm>
            <a:off x="9619920" y="3898800"/>
            <a:ext cx="1268640" cy="1268640"/>
          </a:xfrm>
          <a:prstGeom prst="rect">
            <a:avLst/>
          </a:prstGeom>
          <a:solidFill>
            <a:srgbClr val="e2c7e3"/>
          </a:solidFill>
          <a:ln w="25560">
            <a:solidFill>
              <a:schemeClr val="accent6">
                <a:hueOff val="-2153150"/>
                <a:satOff val="-11264"/>
                <a:lumOff val="-15786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09" name="CustomShape 6"/>
          <p:cNvSpPr/>
          <p:nvPr/>
        </p:nvSpPr>
        <p:spPr>
          <a:xfrm>
            <a:off x="7079760" y="5168880"/>
            <a:ext cx="1268640" cy="1268640"/>
          </a:xfrm>
          <a:prstGeom prst="rect">
            <a:avLst/>
          </a:prstGeom>
          <a:solidFill>
            <a:srgbClr val="e2c7e3"/>
          </a:solidFill>
          <a:ln w="25560">
            <a:solidFill>
              <a:schemeClr val="accent6">
                <a:hueOff val="-2153150"/>
                <a:satOff val="-11264"/>
                <a:lumOff val="-15786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10" name="CustomShape 7"/>
          <p:cNvSpPr/>
          <p:nvPr/>
        </p:nvSpPr>
        <p:spPr>
          <a:xfrm>
            <a:off x="8349840" y="5168880"/>
            <a:ext cx="1268640" cy="1268640"/>
          </a:xfrm>
          <a:prstGeom prst="rect">
            <a:avLst/>
          </a:prstGeom>
          <a:solidFill>
            <a:srgbClr val="e2c7e3"/>
          </a:solidFill>
          <a:ln w="25560">
            <a:solidFill>
              <a:schemeClr val="accent6">
                <a:hueOff val="-2153150"/>
                <a:satOff val="-11264"/>
                <a:lumOff val="-15786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11" name="CustomShape 8"/>
          <p:cNvSpPr/>
          <p:nvPr/>
        </p:nvSpPr>
        <p:spPr>
          <a:xfrm>
            <a:off x="9619920" y="5168880"/>
            <a:ext cx="1268640" cy="1268640"/>
          </a:xfrm>
          <a:prstGeom prst="rect">
            <a:avLst/>
          </a:prstGeom>
          <a:solidFill>
            <a:srgbClr val="e2c7e3"/>
          </a:solidFill>
          <a:ln w="25560">
            <a:solidFill>
              <a:schemeClr val="accent6">
                <a:hueOff val="-2153150"/>
                <a:satOff val="-11264"/>
                <a:lumOff val="-15786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12" name="CustomShape 9"/>
          <p:cNvSpPr/>
          <p:nvPr/>
        </p:nvSpPr>
        <p:spPr>
          <a:xfrm>
            <a:off x="7079760" y="6438960"/>
            <a:ext cx="1268640" cy="1268640"/>
          </a:xfrm>
          <a:prstGeom prst="rect">
            <a:avLst/>
          </a:prstGeom>
          <a:solidFill>
            <a:srgbClr val="e2c7e3"/>
          </a:solidFill>
          <a:ln w="25560">
            <a:solidFill>
              <a:schemeClr val="accent6">
                <a:hueOff val="-2153150"/>
                <a:satOff val="-11264"/>
                <a:lumOff val="-15786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13" name="CustomShape 10"/>
          <p:cNvSpPr/>
          <p:nvPr/>
        </p:nvSpPr>
        <p:spPr>
          <a:xfrm>
            <a:off x="8349840" y="6438960"/>
            <a:ext cx="1268640" cy="1268640"/>
          </a:xfrm>
          <a:prstGeom prst="rect">
            <a:avLst/>
          </a:prstGeom>
          <a:solidFill>
            <a:srgbClr val="e2c7e3"/>
          </a:solidFill>
          <a:ln w="25560">
            <a:solidFill>
              <a:schemeClr val="accent6">
                <a:hueOff val="-2153150"/>
                <a:satOff val="-11264"/>
                <a:lumOff val="-15786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14" name="CustomShape 11"/>
          <p:cNvSpPr/>
          <p:nvPr/>
        </p:nvSpPr>
        <p:spPr>
          <a:xfrm>
            <a:off x="9619920" y="6438960"/>
            <a:ext cx="1268640" cy="1268640"/>
          </a:xfrm>
          <a:prstGeom prst="rect">
            <a:avLst/>
          </a:prstGeom>
          <a:solidFill>
            <a:srgbClr val="e2c7e3"/>
          </a:solidFill>
          <a:ln w="25560">
            <a:solidFill>
              <a:schemeClr val="accent6">
                <a:hueOff val="-2153150"/>
                <a:satOff val="-11264"/>
                <a:lumOff val="-15786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15" name="CustomShape 12"/>
          <p:cNvSpPr/>
          <p:nvPr/>
        </p:nvSpPr>
        <p:spPr>
          <a:xfrm>
            <a:off x="8349840" y="5805360"/>
            <a:ext cx="1268640" cy="627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e2c7e3"/>
          </a:solidFill>
          <a:ln w="25560">
            <a:solidFill>
              <a:schemeClr val="accent6">
                <a:hueOff val="-2153150"/>
                <a:satOff val="-11264"/>
                <a:lumOff val="-15786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63360" rIns="63360" tIns="63360" bIns="633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771d76"/>
                </a:solidFill>
                <a:latin typeface="DIN Condensed Bold"/>
                <a:ea typeface="DIN Condensed Bold"/>
              </a:rPr>
              <a:t>0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616" name="CustomShape 13"/>
          <p:cNvSpPr/>
          <p:nvPr/>
        </p:nvSpPr>
        <p:spPr>
          <a:xfrm flipH="1" rot="10800000">
            <a:off x="8349840" y="5174640"/>
            <a:ext cx="1268640" cy="627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e2c7e3"/>
          </a:solidFill>
          <a:ln w="25560">
            <a:solidFill>
              <a:schemeClr val="accent6">
                <a:hueOff val="-2153150"/>
                <a:satOff val="-11264"/>
                <a:lumOff val="-15786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63360" rIns="63360" tIns="63360" bIns="633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771d76"/>
                </a:solidFill>
                <a:latin typeface="DIN Condensed Bold"/>
                <a:ea typeface="DIN Condensed Bold"/>
              </a:rPr>
              <a:t>0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617" name="CustomShape 14"/>
          <p:cNvSpPr/>
          <p:nvPr/>
        </p:nvSpPr>
        <p:spPr>
          <a:xfrm flipH="1" rot="16200000">
            <a:off x="8663760" y="5489280"/>
            <a:ext cx="1268640" cy="627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e2c7e3"/>
          </a:solidFill>
          <a:ln w="25560">
            <a:solidFill>
              <a:schemeClr val="accent6">
                <a:hueOff val="-2153150"/>
                <a:satOff val="-11264"/>
                <a:lumOff val="-15786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63360" rIns="63360" tIns="63360" bIns="633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771d76"/>
                </a:solidFill>
                <a:latin typeface="DIN Condensed Bold"/>
                <a:ea typeface="DIN Condensed Bold"/>
              </a:rPr>
              <a:t>0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618" name="CustomShape 15"/>
          <p:cNvSpPr/>
          <p:nvPr/>
        </p:nvSpPr>
        <p:spPr>
          <a:xfrm flipH="1" rot="5400000">
            <a:off x="8030880" y="5490720"/>
            <a:ext cx="1268640" cy="627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e2c7e3"/>
          </a:solidFill>
          <a:ln w="25560">
            <a:solidFill>
              <a:schemeClr val="accent6">
                <a:hueOff val="-2153150"/>
                <a:satOff val="-11264"/>
                <a:lumOff val="-15786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63360" rIns="63360" tIns="63360" bIns="633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771d76"/>
                </a:solidFill>
                <a:latin typeface="DIN Condensed Bold"/>
                <a:ea typeface="DIN Condensed Bold"/>
              </a:rPr>
              <a:t>0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619" name="CustomShape 16"/>
          <p:cNvSpPr/>
          <p:nvPr/>
        </p:nvSpPr>
        <p:spPr>
          <a:xfrm>
            <a:off x="8349840" y="4535280"/>
            <a:ext cx="1268640" cy="627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e2c7e3"/>
          </a:solidFill>
          <a:ln w="25560">
            <a:solidFill>
              <a:schemeClr val="accent6">
                <a:hueOff val="-2153150"/>
                <a:satOff val="-11264"/>
                <a:lumOff val="-15786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63360" rIns="63360" tIns="63360" bIns="633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771d76"/>
                </a:solidFill>
                <a:latin typeface="DIN Condensed Bold"/>
                <a:ea typeface="DIN Condensed Bold"/>
              </a:rPr>
              <a:t>0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620" name="CustomShape 17"/>
          <p:cNvSpPr/>
          <p:nvPr/>
        </p:nvSpPr>
        <p:spPr>
          <a:xfrm flipH="1" rot="16200000">
            <a:off x="8663760" y="4219200"/>
            <a:ext cx="1268640" cy="627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e2c7e3"/>
          </a:solidFill>
          <a:ln w="25560">
            <a:solidFill>
              <a:schemeClr val="accent6">
                <a:hueOff val="-2153150"/>
                <a:satOff val="-11264"/>
                <a:lumOff val="-15786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63360" rIns="63360" tIns="63360" bIns="633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771d76"/>
                </a:solidFill>
                <a:latin typeface="DIN Condensed Bold"/>
                <a:ea typeface="DIN Condensed Bold"/>
              </a:rPr>
              <a:t>0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621" name="CustomShape 18"/>
          <p:cNvSpPr/>
          <p:nvPr/>
        </p:nvSpPr>
        <p:spPr>
          <a:xfrm flipH="1" rot="5400000">
            <a:off x="8030880" y="4220640"/>
            <a:ext cx="1268640" cy="627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e2c7e3"/>
          </a:solidFill>
          <a:ln w="25560">
            <a:solidFill>
              <a:schemeClr val="accent6">
                <a:hueOff val="-2153150"/>
                <a:satOff val="-11264"/>
                <a:lumOff val="-15786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63360" rIns="63360" tIns="63360" bIns="633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771d76"/>
                </a:solidFill>
                <a:latin typeface="DIN Condensed Bold"/>
                <a:ea typeface="DIN Condensed Bold"/>
              </a:rPr>
              <a:t>0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622" name="CustomShape 19"/>
          <p:cNvSpPr/>
          <p:nvPr/>
        </p:nvSpPr>
        <p:spPr>
          <a:xfrm>
            <a:off x="7079760" y="5805360"/>
            <a:ext cx="1268640" cy="627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e2c7e3"/>
          </a:solidFill>
          <a:ln w="25560">
            <a:solidFill>
              <a:schemeClr val="accent6">
                <a:hueOff val="-2153150"/>
                <a:satOff val="-11264"/>
                <a:lumOff val="-15786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63360" rIns="63360" tIns="63360" bIns="633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771d76"/>
                </a:solidFill>
                <a:latin typeface="DIN Condensed Bold"/>
                <a:ea typeface="DIN Condensed Bold"/>
              </a:rPr>
              <a:t>0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623" name="CustomShape 20"/>
          <p:cNvSpPr/>
          <p:nvPr/>
        </p:nvSpPr>
        <p:spPr>
          <a:xfrm flipH="1" rot="10800000">
            <a:off x="7079760" y="5174640"/>
            <a:ext cx="1268640" cy="627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e2c7e3"/>
          </a:solidFill>
          <a:ln w="25560">
            <a:solidFill>
              <a:schemeClr val="accent6">
                <a:hueOff val="-2153150"/>
                <a:satOff val="-11264"/>
                <a:lumOff val="-15786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63360" rIns="63360" tIns="63360" bIns="633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771d76"/>
                </a:solidFill>
                <a:latin typeface="DIN Condensed Bold"/>
                <a:ea typeface="DIN Condensed Bold"/>
              </a:rPr>
              <a:t>0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624" name="CustomShape 21"/>
          <p:cNvSpPr/>
          <p:nvPr/>
        </p:nvSpPr>
        <p:spPr>
          <a:xfrm flipH="1" rot="16200000">
            <a:off x="7394040" y="5489280"/>
            <a:ext cx="1268640" cy="627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e2c7e3"/>
          </a:solidFill>
          <a:ln w="25560">
            <a:solidFill>
              <a:schemeClr val="accent6">
                <a:hueOff val="-2153150"/>
                <a:satOff val="-11264"/>
                <a:lumOff val="-15786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63360" rIns="63360" tIns="63360" bIns="633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771d76"/>
                </a:solidFill>
                <a:latin typeface="DIN Condensed Bold"/>
                <a:ea typeface="DIN Condensed Bold"/>
              </a:rPr>
              <a:t>0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625" name="CustomShape 22"/>
          <p:cNvSpPr/>
          <p:nvPr/>
        </p:nvSpPr>
        <p:spPr>
          <a:xfrm>
            <a:off x="7079760" y="4535280"/>
            <a:ext cx="1268640" cy="627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e2c7e3"/>
          </a:solidFill>
          <a:ln w="25560">
            <a:solidFill>
              <a:schemeClr val="accent6">
                <a:hueOff val="-2153150"/>
                <a:satOff val="-11264"/>
                <a:lumOff val="-15786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26" name="CustomShape 23"/>
          <p:cNvSpPr/>
          <p:nvPr/>
        </p:nvSpPr>
        <p:spPr>
          <a:xfrm flipH="1" rot="16200000">
            <a:off x="7394040" y="4219200"/>
            <a:ext cx="1268640" cy="627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e2c7e3"/>
          </a:solidFill>
          <a:ln w="25560">
            <a:solidFill>
              <a:schemeClr val="accent6">
                <a:hueOff val="-2153150"/>
                <a:satOff val="-11264"/>
                <a:lumOff val="-15786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63360" rIns="63360" tIns="63360" bIns="633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771d76"/>
                </a:solidFill>
                <a:latin typeface="DIN Condensed Bold"/>
                <a:ea typeface="DIN Condensed Bold"/>
              </a:rPr>
              <a:t>0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627" name="CustomShape 24"/>
          <p:cNvSpPr/>
          <p:nvPr/>
        </p:nvSpPr>
        <p:spPr>
          <a:xfrm flipH="1" rot="10800000">
            <a:off x="8349840" y="6444720"/>
            <a:ext cx="1268640" cy="627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e2c7e3"/>
          </a:solidFill>
          <a:ln w="25560">
            <a:solidFill>
              <a:schemeClr val="accent6">
                <a:hueOff val="-2153150"/>
                <a:satOff val="-11264"/>
                <a:lumOff val="-15786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63360" rIns="63360" tIns="63360" bIns="633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771d76"/>
                </a:solidFill>
                <a:latin typeface="DIN Condensed Bold"/>
                <a:ea typeface="DIN Condensed Bold"/>
              </a:rPr>
              <a:t>0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628" name="CustomShape 25"/>
          <p:cNvSpPr/>
          <p:nvPr/>
        </p:nvSpPr>
        <p:spPr>
          <a:xfrm flipH="1" rot="16200000">
            <a:off x="8663760" y="6759360"/>
            <a:ext cx="1268640" cy="627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e2c7e3"/>
          </a:solidFill>
          <a:ln w="25560">
            <a:solidFill>
              <a:schemeClr val="accent6">
                <a:hueOff val="-2153150"/>
                <a:satOff val="-11264"/>
                <a:lumOff val="-15786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63360" rIns="63360" tIns="63360" bIns="633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771d76"/>
                </a:solidFill>
                <a:latin typeface="DIN Condensed Bold"/>
                <a:ea typeface="DIN Condensed Bold"/>
              </a:rPr>
              <a:t>0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629" name="CustomShape 26"/>
          <p:cNvSpPr/>
          <p:nvPr/>
        </p:nvSpPr>
        <p:spPr>
          <a:xfrm flipH="1" rot="5400000">
            <a:off x="8030880" y="6760800"/>
            <a:ext cx="1268640" cy="627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e2c7e3"/>
          </a:solidFill>
          <a:ln w="25560">
            <a:solidFill>
              <a:schemeClr val="accent6">
                <a:hueOff val="-2153150"/>
                <a:satOff val="-11264"/>
                <a:lumOff val="-15786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63360" rIns="63360" tIns="63360" bIns="633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771d76"/>
                </a:solidFill>
                <a:latin typeface="DIN Condensed Bold"/>
                <a:ea typeface="DIN Condensed Bold"/>
              </a:rPr>
              <a:t>0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630" name="CustomShape 27"/>
          <p:cNvSpPr/>
          <p:nvPr/>
        </p:nvSpPr>
        <p:spPr>
          <a:xfrm>
            <a:off x="9619920" y="5805360"/>
            <a:ext cx="1268640" cy="627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e2c7e3"/>
          </a:solidFill>
          <a:ln w="25560">
            <a:solidFill>
              <a:schemeClr val="accent6">
                <a:hueOff val="-2153150"/>
                <a:satOff val="-11264"/>
                <a:lumOff val="-15786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63360" rIns="63360" tIns="63360" bIns="633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771d76"/>
                </a:solidFill>
                <a:latin typeface="DIN Condensed Bold"/>
                <a:ea typeface="DIN Condensed Bold"/>
              </a:rPr>
              <a:t>0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631" name="CustomShape 28"/>
          <p:cNvSpPr/>
          <p:nvPr/>
        </p:nvSpPr>
        <p:spPr>
          <a:xfrm flipH="1" rot="10800000">
            <a:off x="9619560" y="5174640"/>
            <a:ext cx="1268640" cy="627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e2c7e3"/>
          </a:solidFill>
          <a:ln w="25560">
            <a:solidFill>
              <a:schemeClr val="accent6">
                <a:hueOff val="-2153150"/>
                <a:satOff val="-11264"/>
                <a:lumOff val="-15786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63360" rIns="63360" tIns="63360" bIns="633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771d76"/>
                </a:solidFill>
                <a:latin typeface="DIN Condensed Bold"/>
                <a:ea typeface="DIN Condensed Bold"/>
              </a:rPr>
              <a:t>0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632" name="CustomShape 29"/>
          <p:cNvSpPr/>
          <p:nvPr/>
        </p:nvSpPr>
        <p:spPr>
          <a:xfrm flipH="1" rot="5400000">
            <a:off x="9300600" y="5490720"/>
            <a:ext cx="1268640" cy="627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e2c7e3"/>
          </a:solidFill>
          <a:ln w="25560">
            <a:solidFill>
              <a:schemeClr val="accent6">
                <a:hueOff val="-2153150"/>
                <a:satOff val="-11264"/>
                <a:lumOff val="-15786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63360" rIns="63360" tIns="63360" bIns="633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771d76"/>
                </a:solidFill>
                <a:latin typeface="DIN Condensed Bold"/>
                <a:ea typeface="DIN Condensed Bold"/>
              </a:rPr>
              <a:t>0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633" name="CustomShape 30"/>
          <p:cNvSpPr/>
          <p:nvPr/>
        </p:nvSpPr>
        <p:spPr>
          <a:xfrm>
            <a:off x="9619920" y="4535280"/>
            <a:ext cx="1268640" cy="627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e2c7e3"/>
          </a:solidFill>
          <a:ln w="25560">
            <a:solidFill>
              <a:schemeClr val="accent6">
                <a:hueOff val="-2153150"/>
                <a:satOff val="-11264"/>
                <a:lumOff val="-15786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63360" rIns="63360" tIns="63360" bIns="633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771d76"/>
                </a:solidFill>
                <a:latin typeface="DIN Condensed Bold"/>
                <a:ea typeface="DIN Condensed Bold"/>
              </a:rPr>
              <a:t>0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634" name="CustomShape 31"/>
          <p:cNvSpPr/>
          <p:nvPr/>
        </p:nvSpPr>
        <p:spPr>
          <a:xfrm flipH="1" rot="5400000">
            <a:off x="9300600" y="4220640"/>
            <a:ext cx="1268640" cy="627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e2c7e3"/>
          </a:solidFill>
          <a:ln w="25560">
            <a:solidFill>
              <a:schemeClr val="accent6">
                <a:hueOff val="-2153150"/>
                <a:satOff val="-11264"/>
                <a:lumOff val="-15786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63360" rIns="63360" tIns="63360" bIns="633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771d76"/>
                </a:solidFill>
                <a:latin typeface="DIN Condensed Bold"/>
                <a:ea typeface="DIN Condensed Bold"/>
              </a:rPr>
              <a:t>0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635" name="CustomShape 32"/>
          <p:cNvSpPr/>
          <p:nvPr/>
        </p:nvSpPr>
        <p:spPr>
          <a:xfrm flipH="1" rot="16200000">
            <a:off x="9933840" y="6759360"/>
            <a:ext cx="1268640" cy="627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e2c7e3"/>
          </a:solidFill>
          <a:ln w="25560">
            <a:solidFill>
              <a:schemeClr val="accent6">
                <a:hueOff val="-2153150"/>
                <a:satOff val="-11264"/>
                <a:lumOff val="-15786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63360" rIns="63360" tIns="63360" bIns="633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771d76"/>
                </a:solidFill>
                <a:latin typeface="DIN Condensed Bold"/>
                <a:ea typeface="DIN Condensed Bold"/>
              </a:rPr>
              <a:t>0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636" name="CustomShape 33"/>
          <p:cNvSpPr/>
          <p:nvPr/>
        </p:nvSpPr>
        <p:spPr>
          <a:xfrm flipH="1" rot="10800000">
            <a:off x="7079760" y="6444720"/>
            <a:ext cx="1268640" cy="627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e2c7e3"/>
          </a:solidFill>
          <a:ln w="25560">
            <a:solidFill>
              <a:schemeClr val="accent6">
                <a:hueOff val="-2153150"/>
                <a:satOff val="-11264"/>
                <a:lumOff val="-15786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63360" rIns="63360" tIns="63360" bIns="633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771d76"/>
                </a:solidFill>
                <a:latin typeface="DIN Condensed Bold"/>
                <a:ea typeface="DIN Condensed Bold"/>
              </a:rPr>
              <a:t>0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637" name="CustomShape 34"/>
          <p:cNvSpPr/>
          <p:nvPr/>
        </p:nvSpPr>
        <p:spPr>
          <a:xfrm flipH="1" rot="16200000">
            <a:off x="7394040" y="6759360"/>
            <a:ext cx="1268640" cy="627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e2c7e3"/>
          </a:solidFill>
          <a:ln w="25560">
            <a:solidFill>
              <a:schemeClr val="accent6">
                <a:hueOff val="-2153150"/>
                <a:satOff val="-11264"/>
                <a:lumOff val="-15786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63360" rIns="63360" tIns="63360" bIns="633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771d76"/>
                </a:solidFill>
                <a:latin typeface="DIN Condensed Bold"/>
                <a:ea typeface="DIN Condensed Bold"/>
              </a:rPr>
              <a:t>0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638" name="CustomShape 35"/>
          <p:cNvSpPr/>
          <p:nvPr/>
        </p:nvSpPr>
        <p:spPr>
          <a:xfrm>
            <a:off x="8135640" y="2967480"/>
            <a:ext cx="1564200" cy="6498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3600" spc="-1" strike="noStrike">
                <a:solidFill>
                  <a:srgbClr val="ffe989"/>
                </a:solidFill>
                <a:latin typeface="Avenir Next Medium"/>
                <a:ea typeface="Avenir Next Medium"/>
              </a:rPr>
              <a:t>Q(S,A)</a:t>
            </a:r>
            <a:endParaRPr b="0" lang="pt-BR" sz="3600" spc="-1" strike="noStrike">
              <a:latin typeface="Arial"/>
            </a:endParaRPr>
          </a:p>
        </p:txBody>
      </p:sp>
      <p:grpSp>
        <p:nvGrpSpPr>
          <p:cNvPr id="639" name="Group 36"/>
          <p:cNvGrpSpPr/>
          <p:nvPr/>
        </p:nvGrpSpPr>
        <p:grpSpPr>
          <a:xfrm>
            <a:off x="1634040" y="4415400"/>
            <a:ext cx="3439440" cy="2546640"/>
            <a:chOff x="1634040" y="4415400"/>
            <a:chExt cx="3439440" cy="2546640"/>
          </a:xfrm>
        </p:grpSpPr>
        <p:pic>
          <p:nvPicPr>
            <p:cNvPr id="640" name="Image" descr="Image"/>
            <p:cNvPicPr/>
            <p:nvPr/>
          </p:nvPicPr>
          <p:blipFill>
            <a:blip r:embed="rId1"/>
            <a:stretch/>
          </p:blipFill>
          <p:spPr>
            <a:xfrm>
              <a:off x="2744640" y="4415400"/>
              <a:ext cx="1268640" cy="126864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641" name="Image" descr="Image"/>
            <p:cNvPicPr/>
            <p:nvPr/>
          </p:nvPicPr>
          <p:blipFill>
            <a:blip r:embed="rId2"/>
            <a:stretch/>
          </p:blipFill>
          <p:spPr>
            <a:xfrm>
              <a:off x="3277800" y="4737960"/>
              <a:ext cx="1268640" cy="126864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642" name="Image" descr="Image"/>
            <p:cNvPicPr/>
            <p:nvPr/>
          </p:nvPicPr>
          <p:blipFill>
            <a:blip r:embed="rId3"/>
            <a:stretch/>
          </p:blipFill>
          <p:spPr>
            <a:xfrm>
              <a:off x="3804840" y="5069160"/>
              <a:ext cx="1268640" cy="126864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643" name="Image" descr="Image"/>
            <p:cNvPicPr/>
            <p:nvPr/>
          </p:nvPicPr>
          <p:blipFill>
            <a:blip r:embed="rId4"/>
            <a:stretch/>
          </p:blipFill>
          <p:spPr>
            <a:xfrm>
              <a:off x="2198880" y="4725360"/>
              <a:ext cx="1268640" cy="126864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644" name="Image" descr="Image"/>
            <p:cNvPicPr/>
            <p:nvPr/>
          </p:nvPicPr>
          <p:blipFill>
            <a:blip r:embed="rId5"/>
            <a:stretch/>
          </p:blipFill>
          <p:spPr>
            <a:xfrm>
              <a:off x="2731680" y="5056560"/>
              <a:ext cx="1268640" cy="126864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645" name="Image" descr="Image"/>
            <p:cNvPicPr/>
            <p:nvPr/>
          </p:nvPicPr>
          <p:blipFill>
            <a:blip r:embed="rId6"/>
            <a:stretch/>
          </p:blipFill>
          <p:spPr>
            <a:xfrm>
              <a:off x="3265200" y="5387760"/>
              <a:ext cx="1268640" cy="126864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646" name="Image" descr="Image"/>
            <p:cNvPicPr/>
            <p:nvPr/>
          </p:nvPicPr>
          <p:blipFill>
            <a:blip r:embed="rId7"/>
            <a:stretch/>
          </p:blipFill>
          <p:spPr>
            <a:xfrm>
              <a:off x="1634040" y="5043960"/>
              <a:ext cx="1268640" cy="126864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647" name="Image" descr="Image"/>
            <p:cNvPicPr/>
            <p:nvPr/>
          </p:nvPicPr>
          <p:blipFill>
            <a:blip r:embed="rId8"/>
            <a:stretch/>
          </p:blipFill>
          <p:spPr>
            <a:xfrm>
              <a:off x="2186280" y="5362200"/>
              <a:ext cx="1268640" cy="126864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648" name="Image" descr="Image"/>
            <p:cNvPicPr/>
            <p:nvPr/>
          </p:nvPicPr>
          <p:blipFill>
            <a:blip r:embed="rId9"/>
            <a:stretch/>
          </p:blipFill>
          <p:spPr>
            <a:xfrm>
              <a:off x="2731680" y="5693400"/>
              <a:ext cx="1268640" cy="126864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649" name="Image" descr="Image"/>
            <p:cNvPicPr/>
            <p:nvPr/>
          </p:nvPicPr>
          <p:blipFill>
            <a:blip r:embed="rId10"/>
            <a:stretch/>
          </p:blipFill>
          <p:spPr>
            <a:xfrm>
              <a:off x="3914640" y="4673880"/>
              <a:ext cx="1115640" cy="726120"/>
            </a:xfrm>
            <a:prstGeom prst="rect">
              <a:avLst/>
            </a:prstGeom>
            <a:ln w="12600">
              <a:noFill/>
            </a:ln>
          </p:spPr>
        </p:pic>
        <p:sp>
          <p:nvSpPr>
            <p:cNvPr id="650" name="Line 37"/>
            <p:cNvSpPr/>
            <p:nvPr/>
          </p:nvSpPr>
          <p:spPr>
            <a:xfrm>
              <a:off x="2310480" y="5371200"/>
              <a:ext cx="517680" cy="336240"/>
            </a:xfrm>
            <a:prstGeom prst="line">
              <a:avLst/>
            </a:prstGeom>
            <a:ln w="50760">
              <a:solidFill>
                <a:schemeClr val="accent5"/>
              </a:solidFill>
              <a:miter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651" name="Image" descr="Image"/>
            <p:cNvPicPr/>
            <p:nvPr/>
          </p:nvPicPr>
          <p:blipFill>
            <a:blip r:embed="rId11"/>
            <a:stretch/>
          </p:blipFill>
          <p:spPr>
            <a:xfrm>
              <a:off x="2649960" y="5080320"/>
              <a:ext cx="354240" cy="633600"/>
            </a:xfrm>
            <a:prstGeom prst="rect">
              <a:avLst/>
            </a:prstGeom>
            <a:ln w="12600">
              <a:noFill/>
            </a:ln>
          </p:spPr>
        </p:pic>
      </p:grpSp>
      <p:sp>
        <p:nvSpPr>
          <p:cNvPr id="652" name="CustomShape 38"/>
          <p:cNvSpPr/>
          <p:nvPr/>
        </p:nvSpPr>
        <p:spPr>
          <a:xfrm>
            <a:off x="2163600" y="5434560"/>
            <a:ext cx="354240" cy="4060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-1</a:t>
            </a:r>
            <a:endParaRPr b="0" lang="pt-BR" sz="2000" spc="-1" strike="noStrike">
              <a:latin typeface="Arial"/>
            </a:endParaRPr>
          </a:p>
        </p:txBody>
      </p:sp>
      <p:pic>
        <p:nvPicPr>
          <p:cNvPr id="653" name="Q(s,a)_gets_(1-_.pdf" descr="Q(s,a)_gets_(1-_.pdf"/>
          <p:cNvPicPr/>
          <p:nvPr/>
        </p:nvPicPr>
        <p:blipFill>
          <a:blip r:embed="rId12"/>
          <a:stretch/>
        </p:blipFill>
        <p:spPr>
          <a:xfrm>
            <a:off x="1797120" y="8339400"/>
            <a:ext cx="9409320" cy="713520"/>
          </a:xfrm>
          <a:prstGeom prst="rect">
            <a:avLst/>
          </a:prstGeom>
          <a:ln w="12600">
            <a:noFill/>
          </a:ln>
        </p:spPr>
      </p:pic>
      <p:sp>
        <p:nvSpPr>
          <p:cNvPr id="654" name="CustomShape 39"/>
          <p:cNvSpPr/>
          <p:nvPr/>
        </p:nvSpPr>
        <p:spPr>
          <a:xfrm>
            <a:off x="7254360" y="4763520"/>
            <a:ext cx="793080" cy="442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e42832"/>
                </a:solidFill>
                <a:latin typeface="DIN Condensed Bold"/>
                <a:ea typeface="DIN Condensed Bold"/>
              </a:rPr>
              <a:t>-0.5</a:t>
            </a:r>
            <a:endParaRPr b="0" lang="pt-BR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CustomShape 1"/>
          <p:cNvSpPr/>
          <p:nvPr/>
        </p:nvSpPr>
        <p:spPr>
          <a:xfrm>
            <a:off x="406440" y="457200"/>
            <a:ext cx="11174400" cy="4557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b">
            <a:noAutofit/>
          </a:bodyPr>
          <a:p>
            <a:pPr>
              <a:lnSpc>
                <a:spcPct val="80000"/>
              </a:lnSpc>
            </a:pPr>
            <a:r>
              <a:rPr b="0" lang="pt-BR" sz="2400" spc="109" strike="noStrike" cap="all">
                <a:solidFill>
                  <a:srgbClr val="838787"/>
                </a:solidFill>
                <a:latin typeface="DIN Alternate Bold"/>
                <a:ea typeface="DIN Alternate Bold"/>
              </a:rPr>
              <a:t>example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656" name="CustomShape 2"/>
          <p:cNvSpPr/>
          <p:nvPr/>
        </p:nvSpPr>
        <p:spPr>
          <a:xfrm>
            <a:off x="406440" y="1346040"/>
            <a:ext cx="12190680" cy="21067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>
            <a:noAutofit/>
          </a:bodyPr>
          <a:p>
            <a:pPr marL="444600" indent="-44316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3400" spc="-1" strike="noStrike">
                <a:solidFill>
                  <a:srgbClr val="ffffff"/>
                </a:solidFill>
                <a:latin typeface="Avenir Next Medium"/>
                <a:ea typeface="Avenir Next Medium"/>
              </a:rPr>
              <a:t>Agent starts at </a:t>
            </a:r>
            <a:r>
              <a:rPr b="0" i="1" lang="pt-BR" sz="3400" spc="-1" strike="noStrike">
                <a:solidFill>
                  <a:srgbClr val="ffe989"/>
                </a:solidFill>
                <a:latin typeface="Avenir Next Regular"/>
                <a:ea typeface="Avenir Next Regular"/>
              </a:rPr>
              <a:t>S=1</a:t>
            </a:r>
            <a:endParaRPr b="0" lang="pt-BR" sz="3400" spc="-1" strike="noStrike">
              <a:latin typeface="Arial"/>
            </a:endParaRPr>
          </a:p>
          <a:p>
            <a:pPr marL="444600" indent="-44316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3400" spc="-1" strike="noStrike">
                <a:solidFill>
                  <a:srgbClr val="ffffff"/>
                </a:solidFill>
                <a:latin typeface="Avenir Next Medium"/>
                <a:ea typeface="Avenir Next Medium"/>
              </a:rPr>
              <a:t>Learning rate</a:t>
            </a:r>
            <a:r>
              <a:rPr b="0" lang="pt-BR" sz="3400" spc="-1" strike="noStrike">
                <a:solidFill>
                  <a:srgbClr val="000000"/>
                </a:solidFill>
                <a:latin typeface="Avenir Next Medium"/>
                <a:ea typeface="Avenir Next Medium"/>
              </a:rPr>
              <a:t> </a:t>
            </a:r>
            <a:r>
              <a:rPr b="0" lang="pt-BR" sz="3400" spc="-1" strike="noStrike">
                <a:solidFill>
                  <a:srgbClr val="ffe989"/>
                </a:solidFill>
                <a:latin typeface="Avenir Next Medium"/>
                <a:ea typeface="Avenir Next Medium"/>
              </a:rPr>
              <a:t>𝛼 = 0.5</a:t>
            </a:r>
            <a:endParaRPr b="0" lang="pt-BR" sz="3400" spc="-1" strike="noStrike">
              <a:latin typeface="Arial"/>
            </a:endParaRPr>
          </a:p>
        </p:txBody>
      </p:sp>
      <p:sp>
        <p:nvSpPr>
          <p:cNvPr id="657" name="CustomShape 3"/>
          <p:cNvSpPr/>
          <p:nvPr/>
        </p:nvSpPr>
        <p:spPr>
          <a:xfrm>
            <a:off x="7079760" y="3898800"/>
            <a:ext cx="1268640" cy="1268640"/>
          </a:xfrm>
          <a:prstGeom prst="rect">
            <a:avLst/>
          </a:prstGeom>
          <a:solidFill>
            <a:srgbClr val="e2c7e3"/>
          </a:solidFill>
          <a:ln w="25560">
            <a:solidFill>
              <a:schemeClr val="accent6">
                <a:hueOff val="-2153150"/>
                <a:satOff val="-11264"/>
                <a:lumOff val="-15786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58" name="CustomShape 4"/>
          <p:cNvSpPr/>
          <p:nvPr/>
        </p:nvSpPr>
        <p:spPr>
          <a:xfrm>
            <a:off x="8349840" y="3898800"/>
            <a:ext cx="1268640" cy="1268640"/>
          </a:xfrm>
          <a:prstGeom prst="rect">
            <a:avLst/>
          </a:prstGeom>
          <a:solidFill>
            <a:srgbClr val="e2c7e3"/>
          </a:solidFill>
          <a:ln w="25560">
            <a:solidFill>
              <a:schemeClr val="accent6">
                <a:hueOff val="-2153150"/>
                <a:satOff val="-11264"/>
                <a:lumOff val="-15786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59" name="CustomShape 5"/>
          <p:cNvSpPr/>
          <p:nvPr/>
        </p:nvSpPr>
        <p:spPr>
          <a:xfrm>
            <a:off x="9619920" y="3898800"/>
            <a:ext cx="1268640" cy="1268640"/>
          </a:xfrm>
          <a:prstGeom prst="rect">
            <a:avLst/>
          </a:prstGeom>
          <a:solidFill>
            <a:srgbClr val="e2c7e3"/>
          </a:solidFill>
          <a:ln w="25560">
            <a:solidFill>
              <a:schemeClr val="accent6">
                <a:hueOff val="-2153150"/>
                <a:satOff val="-11264"/>
                <a:lumOff val="-15786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60" name="CustomShape 6"/>
          <p:cNvSpPr/>
          <p:nvPr/>
        </p:nvSpPr>
        <p:spPr>
          <a:xfrm>
            <a:off x="7079760" y="5168880"/>
            <a:ext cx="1268640" cy="1268640"/>
          </a:xfrm>
          <a:prstGeom prst="rect">
            <a:avLst/>
          </a:prstGeom>
          <a:solidFill>
            <a:srgbClr val="e2c7e3"/>
          </a:solidFill>
          <a:ln w="25560">
            <a:solidFill>
              <a:schemeClr val="accent6">
                <a:hueOff val="-2153150"/>
                <a:satOff val="-11264"/>
                <a:lumOff val="-15786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61" name="CustomShape 7"/>
          <p:cNvSpPr/>
          <p:nvPr/>
        </p:nvSpPr>
        <p:spPr>
          <a:xfrm>
            <a:off x="8349840" y="5168880"/>
            <a:ext cx="1268640" cy="1268640"/>
          </a:xfrm>
          <a:prstGeom prst="rect">
            <a:avLst/>
          </a:prstGeom>
          <a:solidFill>
            <a:srgbClr val="e2c7e3"/>
          </a:solidFill>
          <a:ln w="25560">
            <a:solidFill>
              <a:schemeClr val="accent6">
                <a:hueOff val="-2153150"/>
                <a:satOff val="-11264"/>
                <a:lumOff val="-15786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62" name="CustomShape 8"/>
          <p:cNvSpPr/>
          <p:nvPr/>
        </p:nvSpPr>
        <p:spPr>
          <a:xfrm>
            <a:off x="9619920" y="5168880"/>
            <a:ext cx="1268640" cy="1268640"/>
          </a:xfrm>
          <a:prstGeom prst="rect">
            <a:avLst/>
          </a:prstGeom>
          <a:solidFill>
            <a:srgbClr val="e2c7e3"/>
          </a:solidFill>
          <a:ln w="25560">
            <a:solidFill>
              <a:schemeClr val="accent6">
                <a:hueOff val="-2153150"/>
                <a:satOff val="-11264"/>
                <a:lumOff val="-15786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63" name="CustomShape 9"/>
          <p:cNvSpPr/>
          <p:nvPr/>
        </p:nvSpPr>
        <p:spPr>
          <a:xfrm>
            <a:off x="7079760" y="6438960"/>
            <a:ext cx="1268640" cy="1268640"/>
          </a:xfrm>
          <a:prstGeom prst="rect">
            <a:avLst/>
          </a:prstGeom>
          <a:solidFill>
            <a:srgbClr val="e2c7e3"/>
          </a:solidFill>
          <a:ln w="25560">
            <a:solidFill>
              <a:schemeClr val="accent6">
                <a:hueOff val="-2153150"/>
                <a:satOff val="-11264"/>
                <a:lumOff val="-15786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64" name="CustomShape 10"/>
          <p:cNvSpPr/>
          <p:nvPr/>
        </p:nvSpPr>
        <p:spPr>
          <a:xfrm>
            <a:off x="8349840" y="6438960"/>
            <a:ext cx="1268640" cy="1268640"/>
          </a:xfrm>
          <a:prstGeom prst="rect">
            <a:avLst/>
          </a:prstGeom>
          <a:solidFill>
            <a:srgbClr val="e2c7e3"/>
          </a:solidFill>
          <a:ln w="25560">
            <a:solidFill>
              <a:schemeClr val="accent6">
                <a:hueOff val="-2153150"/>
                <a:satOff val="-11264"/>
                <a:lumOff val="-15786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65" name="CustomShape 11"/>
          <p:cNvSpPr/>
          <p:nvPr/>
        </p:nvSpPr>
        <p:spPr>
          <a:xfrm>
            <a:off x="9619920" y="6438960"/>
            <a:ext cx="1268640" cy="1268640"/>
          </a:xfrm>
          <a:prstGeom prst="rect">
            <a:avLst/>
          </a:prstGeom>
          <a:solidFill>
            <a:srgbClr val="e2c7e3"/>
          </a:solidFill>
          <a:ln w="25560">
            <a:solidFill>
              <a:schemeClr val="accent6">
                <a:hueOff val="-2153150"/>
                <a:satOff val="-11264"/>
                <a:lumOff val="-15786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66" name="CustomShape 12"/>
          <p:cNvSpPr/>
          <p:nvPr/>
        </p:nvSpPr>
        <p:spPr>
          <a:xfrm>
            <a:off x="8349840" y="5805360"/>
            <a:ext cx="1268640" cy="627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e2c7e3"/>
          </a:solidFill>
          <a:ln w="25560">
            <a:solidFill>
              <a:schemeClr val="accent6">
                <a:hueOff val="-2153150"/>
                <a:satOff val="-11264"/>
                <a:lumOff val="-15786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63360" rIns="63360" tIns="63360" bIns="633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771d76"/>
                </a:solidFill>
                <a:latin typeface="DIN Condensed Bold"/>
                <a:ea typeface="DIN Condensed Bold"/>
              </a:rPr>
              <a:t>0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667" name="CustomShape 13"/>
          <p:cNvSpPr/>
          <p:nvPr/>
        </p:nvSpPr>
        <p:spPr>
          <a:xfrm flipH="1" rot="10800000">
            <a:off x="8349840" y="5174640"/>
            <a:ext cx="1268640" cy="627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e2c7e3"/>
          </a:solidFill>
          <a:ln w="25560">
            <a:solidFill>
              <a:schemeClr val="accent6">
                <a:hueOff val="-2153150"/>
                <a:satOff val="-11264"/>
                <a:lumOff val="-15786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63360" rIns="63360" tIns="63360" bIns="633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771d76"/>
                </a:solidFill>
                <a:latin typeface="DIN Condensed Bold"/>
                <a:ea typeface="DIN Condensed Bold"/>
              </a:rPr>
              <a:t>0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668" name="CustomShape 14"/>
          <p:cNvSpPr/>
          <p:nvPr/>
        </p:nvSpPr>
        <p:spPr>
          <a:xfrm flipH="1" rot="16200000">
            <a:off x="8663760" y="5489280"/>
            <a:ext cx="1268640" cy="627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e2c7e3"/>
          </a:solidFill>
          <a:ln w="25560">
            <a:solidFill>
              <a:schemeClr val="accent6">
                <a:hueOff val="-2153150"/>
                <a:satOff val="-11264"/>
                <a:lumOff val="-15786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63360" rIns="63360" tIns="63360" bIns="633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771d76"/>
                </a:solidFill>
                <a:latin typeface="DIN Condensed Bold"/>
                <a:ea typeface="DIN Condensed Bold"/>
              </a:rPr>
              <a:t>0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669" name="CustomShape 15"/>
          <p:cNvSpPr/>
          <p:nvPr/>
        </p:nvSpPr>
        <p:spPr>
          <a:xfrm flipH="1" rot="5400000">
            <a:off x="8030880" y="5490720"/>
            <a:ext cx="1268640" cy="627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e2c7e3"/>
          </a:solidFill>
          <a:ln w="25560">
            <a:solidFill>
              <a:schemeClr val="accent6">
                <a:hueOff val="-2153150"/>
                <a:satOff val="-11264"/>
                <a:lumOff val="-15786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63360" rIns="63360" tIns="63360" bIns="633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771d76"/>
                </a:solidFill>
                <a:latin typeface="DIN Condensed Bold"/>
                <a:ea typeface="DIN Condensed Bold"/>
              </a:rPr>
              <a:t>0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670" name="CustomShape 16"/>
          <p:cNvSpPr/>
          <p:nvPr/>
        </p:nvSpPr>
        <p:spPr>
          <a:xfrm>
            <a:off x="8349840" y="4535280"/>
            <a:ext cx="1268640" cy="627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e2c7e3"/>
          </a:solidFill>
          <a:ln w="25560">
            <a:solidFill>
              <a:schemeClr val="accent6">
                <a:hueOff val="-2153150"/>
                <a:satOff val="-11264"/>
                <a:lumOff val="-15786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63360" rIns="63360" tIns="63360" bIns="633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771d76"/>
                </a:solidFill>
                <a:latin typeface="DIN Condensed Bold"/>
                <a:ea typeface="DIN Condensed Bold"/>
              </a:rPr>
              <a:t>0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671" name="CustomShape 17"/>
          <p:cNvSpPr/>
          <p:nvPr/>
        </p:nvSpPr>
        <p:spPr>
          <a:xfrm flipH="1" rot="16200000">
            <a:off x="8663760" y="4219200"/>
            <a:ext cx="1268640" cy="627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e2c7e3"/>
          </a:solidFill>
          <a:ln w="25560">
            <a:solidFill>
              <a:schemeClr val="accent6">
                <a:hueOff val="-2153150"/>
                <a:satOff val="-11264"/>
                <a:lumOff val="-15786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63360" rIns="63360" tIns="63360" bIns="633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771d76"/>
                </a:solidFill>
                <a:latin typeface="DIN Condensed Bold"/>
                <a:ea typeface="DIN Condensed Bold"/>
              </a:rPr>
              <a:t>0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672" name="CustomShape 18"/>
          <p:cNvSpPr/>
          <p:nvPr/>
        </p:nvSpPr>
        <p:spPr>
          <a:xfrm flipH="1" rot="5400000">
            <a:off x="8030880" y="4220640"/>
            <a:ext cx="1268640" cy="627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e2c7e3"/>
          </a:solidFill>
          <a:ln w="25560">
            <a:solidFill>
              <a:schemeClr val="accent6">
                <a:hueOff val="-2153150"/>
                <a:satOff val="-11264"/>
                <a:lumOff val="-15786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63360" rIns="63360" tIns="63360" bIns="633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771d76"/>
                </a:solidFill>
                <a:latin typeface="DIN Condensed Bold"/>
                <a:ea typeface="DIN Condensed Bold"/>
              </a:rPr>
              <a:t>0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673" name="CustomShape 19"/>
          <p:cNvSpPr/>
          <p:nvPr/>
        </p:nvSpPr>
        <p:spPr>
          <a:xfrm>
            <a:off x="7079760" y="5805360"/>
            <a:ext cx="1268640" cy="627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e2c7e3"/>
          </a:solidFill>
          <a:ln w="25560">
            <a:solidFill>
              <a:schemeClr val="accent6">
                <a:hueOff val="-2153150"/>
                <a:satOff val="-11264"/>
                <a:lumOff val="-15786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74" name="CustomShape 20"/>
          <p:cNvSpPr/>
          <p:nvPr/>
        </p:nvSpPr>
        <p:spPr>
          <a:xfrm flipH="1" rot="10800000">
            <a:off x="7079760" y="5174640"/>
            <a:ext cx="1268640" cy="627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e2c7e3"/>
          </a:solidFill>
          <a:ln w="25560">
            <a:solidFill>
              <a:schemeClr val="accent6">
                <a:hueOff val="-2153150"/>
                <a:satOff val="-11264"/>
                <a:lumOff val="-15786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63360" rIns="63360" tIns="63360" bIns="633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771d76"/>
                </a:solidFill>
                <a:latin typeface="DIN Condensed Bold"/>
                <a:ea typeface="DIN Condensed Bold"/>
              </a:rPr>
              <a:t>0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675" name="CustomShape 21"/>
          <p:cNvSpPr/>
          <p:nvPr/>
        </p:nvSpPr>
        <p:spPr>
          <a:xfrm flipH="1" rot="16200000">
            <a:off x="7394040" y="5489280"/>
            <a:ext cx="1268640" cy="627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e2c7e3"/>
          </a:solidFill>
          <a:ln w="25560">
            <a:solidFill>
              <a:schemeClr val="accent6">
                <a:hueOff val="-2153150"/>
                <a:satOff val="-11264"/>
                <a:lumOff val="-15786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63360" rIns="63360" tIns="63360" bIns="633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771d76"/>
                </a:solidFill>
                <a:latin typeface="DIN Condensed Bold"/>
                <a:ea typeface="DIN Condensed Bold"/>
              </a:rPr>
              <a:t>0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676" name="CustomShape 22"/>
          <p:cNvSpPr/>
          <p:nvPr/>
        </p:nvSpPr>
        <p:spPr>
          <a:xfrm>
            <a:off x="7079760" y="4535280"/>
            <a:ext cx="1268640" cy="627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e2c7e3"/>
          </a:solidFill>
          <a:ln w="25560">
            <a:solidFill>
              <a:schemeClr val="accent6">
                <a:hueOff val="-2153150"/>
                <a:satOff val="-11264"/>
                <a:lumOff val="-15786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77" name="CustomShape 23"/>
          <p:cNvSpPr/>
          <p:nvPr/>
        </p:nvSpPr>
        <p:spPr>
          <a:xfrm flipH="1" rot="16200000">
            <a:off x="7394040" y="4219200"/>
            <a:ext cx="1268640" cy="627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e2c7e3"/>
          </a:solidFill>
          <a:ln w="25560">
            <a:solidFill>
              <a:schemeClr val="accent6">
                <a:hueOff val="-2153150"/>
                <a:satOff val="-11264"/>
                <a:lumOff val="-15786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63360" rIns="63360" tIns="63360" bIns="633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771d76"/>
                </a:solidFill>
                <a:latin typeface="DIN Condensed Bold"/>
                <a:ea typeface="DIN Condensed Bold"/>
              </a:rPr>
              <a:t>0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678" name="CustomShape 24"/>
          <p:cNvSpPr/>
          <p:nvPr/>
        </p:nvSpPr>
        <p:spPr>
          <a:xfrm flipH="1" rot="10800000">
            <a:off x="8349840" y="6444720"/>
            <a:ext cx="1268640" cy="627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e2c7e3"/>
          </a:solidFill>
          <a:ln w="25560">
            <a:solidFill>
              <a:schemeClr val="accent6">
                <a:hueOff val="-2153150"/>
                <a:satOff val="-11264"/>
                <a:lumOff val="-15786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63360" rIns="63360" tIns="63360" bIns="633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771d76"/>
                </a:solidFill>
                <a:latin typeface="DIN Condensed Bold"/>
                <a:ea typeface="DIN Condensed Bold"/>
              </a:rPr>
              <a:t>0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679" name="CustomShape 25"/>
          <p:cNvSpPr/>
          <p:nvPr/>
        </p:nvSpPr>
        <p:spPr>
          <a:xfrm flipH="1" rot="16200000">
            <a:off x="8663760" y="6759360"/>
            <a:ext cx="1268640" cy="627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e2c7e3"/>
          </a:solidFill>
          <a:ln w="25560">
            <a:solidFill>
              <a:schemeClr val="accent6">
                <a:hueOff val="-2153150"/>
                <a:satOff val="-11264"/>
                <a:lumOff val="-15786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63360" rIns="63360" tIns="63360" bIns="633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771d76"/>
                </a:solidFill>
                <a:latin typeface="DIN Condensed Bold"/>
                <a:ea typeface="DIN Condensed Bold"/>
              </a:rPr>
              <a:t>0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680" name="CustomShape 26"/>
          <p:cNvSpPr/>
          <p:nvPr/>
        </p:nvSpPr>
        <p:spPr>
          <a:xfrm flipH="1" rot="5400000">
            <a:off x="8030880" y="6760800"/>
            <a:ext cx="1268640" cy="627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e2c7e3"/>
          </a:solidFill>
          <a:ln w="25560">
            <a:solidFill>
              <a:schemeClr val="accent6">
                <a:hueOff val="-2153150"/>
                <a:satOff val="-11264"/>
                <a:lumOff val="-15786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63360" rIns="63360" tIns="63360" bIns="633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771d76"/>
                </a:solidFill>
                <a:latin typeface="DIN Condensed Bold"/>
                <a:ea typeface="DIN Condensed Bold"/>
              </a:rPr>
              <a:t>0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681" name="CustomShape 27"/>
          <p:cNvSpPr/>
          <p:nvPr/>
        </p:nvSpPr>
        <p:spPr>
          <a:xfrm>
            <a:off x="9619920" y="5805360"/>
            <a:ext cx="1268640" cy="627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e2c7e3"/>
          </a:solidFill>
          <a:ln w="25560">
            <a:solidFill>
              <a:schemeClr val="accent6">
                <a:hueOff val="-2153150"/>
                <a:satOff val="-11264"/>
                <a:lumOff val="-15786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63360" rIns="63360" tIns="63360" bIns="633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771d76"/>
                </a:solidFill>
                <a:latin typeface="DIN Condensed Bold"/>
                <a:ea typeface="DIN Condensed Bold"/>
              </a:rPr>
              <a:t>0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682" name="CustomShape 28"/>
          <p:cNvSpPr/>
          <p:nvPr/>
        </p:nvSpPr>
        <p:spPr>
          <a:xfrm flipH="1" rot="10800000">
            <a:off x="9619560" y="5174640"/>
            <a:ext cx="1268640" cy="627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e2c7e3"/>
          </a:solidFill>
          <a:ln w="25560">
            <a:solidFill>
              <a:schemeClr val="accent6">
                <a:hueOff val="-2153150"/>
                <a:satOff val="-11264"/>
                <a:lumOff val="-15786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63360" rIns="63360" tIns="63360" bIns="633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771d76"/>
                </a:solidFill>
                <a:latin typeface="DIN Condensed Bold"/>
                <a:ea typeface="DIN Condensed Bold"/>
              </a:rPr>
              <a:t>0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683" name="CustomShape 29"/>
          <p:cNvSpPr/>
          <p:nvPr/>
        </p:nvSpPr>
        <p:spPr>
          <a:xfrm flipH="1" rot="5400000">
            <a:off x="9300600" y="5490720"/>
            <a:ext cx="1268640" cy="627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e2c7e3"/>
          </a:solidFill>
          <a:ln w="25560">
            <a:solidFill>
              <a:schemeClr val="accent6">
                <a:hueOff val="-2153150"/>
                <a:satOff val="-11264"/>
                <a:lumOff val="-15786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63360" rIns="63360" tIns="63360" bIns="633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771d76"/>
                </a:solidFill>
                <a:latin typeface="DIN Condensed Bold"/>
                <a:ea typeface="DIN Condensed Bold"/>
              </a:rPr>
              <a:t>0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684" name="CustomShape 30"/>
          <p:cNvSpPr/>
          <p:nvPr/>
        </p:nvSpPr>
        <p:spPr>
          <a:xfrm>
            <a:off x="9619920" y="4535280"/>
            <a:ext cx="1268640" cy="627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e2c7e3"/>
          </a:solidFill>
          <a:ln w="25560">
            <a:solidFill>
              <a:schemeClr val="accent6">
                <a:hueOff val="-2153150"/>
                <a:satOff val="-11264"/>
                <a:lumOff val="-15786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63360" rIns="63360" tIns="63360" bIns="633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771d76"/>
                </a:solidFill>
                <a:latin typeface="DIN Condensed Bold"/>
                <a:ea typeface="DIN Condensed Bold"/>
              </a:rPr>
              <a:t>0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685" name="CustomShape 31"/>
          <p:cNvSpPr/>
          <p:nvPr/>
        </p:nvSpPr>
        <p:spPr>
          <a:xfrm flipH="1" rot="5400000">
            <a:off x="9300600" y="4220640"/>
            <a:ext cx="1268640" cy="627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e2c7e3"/>
          </a:solidFill>
          <a:ln w="25560">
            <a:solidFill>
              <a:schemeClr val="accent6">
                <a:hueOff val="-2153150"/>
                <a:satOff val="-11264"/>
                <a:lumOff val="-15786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63360" rIns="63360" tIns="63360" bIns="633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771d76"/>
                </a:solidFill>
                <a:latin typeface="DIN Condensed Bold"/>
                <a:ea typeface="DIN Condensed Bold"/>
              </a:rPr>
              <a:t>0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686" name="CustomShape 32"/>
          <p:cNvSpPr/>
          <p:nvPr/>
        </p:nvSpPr>
        <p:spPr>
          <a:xfrm flipH="1" rot="16200000">
            <a:off x="9933840" y="6759360"/>
            <a:ext cx="1268640" cy="627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e2c7e3"/>
          </a:solidFill>
          <a:ln w="25560">
            <a:solidFill>
              <a:schemeClr val="accent6">
                <a:hueOff val="-2153150"/>
                <a:satOff val="-11264"/>
                <a:lumOff val="-15786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63360" rIns="63360" tIns="63360" bIns="633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771d76"/>
                </a:solidFill>
                <a:latin typeface="DIN Condensed Bold"/>
                <a:ea typeface="DIN Condensed Bold"/>
              </a:rPr>
              <a:t>0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687" name="CustomShape 33"/>
          <p:cNvSpPr/>
          <p:nvPr/>
        </p:nvSpPr>
        <p:spPr>
          <a:xfrm flipH="1" rot="10800000">
            <a:off x="7079760" y="6444720"/>
            <a:ext cx="1268640" cy="627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e2c7e3"/>
          </a:solidFill>
          <a:ln w="25560">
            <a:solidFill>
              <a:schemeClr val="accent6">
                <a:hueOff val="-2153150"/>
                <a:satOff val="-11264"/>
                <a:lumOff val="-15786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63360" rIns="63360" tIns="63360" bIns="633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771d76"/>
                </a:solidFill>
                <a:latin typeface="DIN Condensed Bold"/>
                <a:ea typeface="DIN Condensed Bold"/>
              </a:rPr>
              <a:t>0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688" name="CustomShape 34"/>
          <p:cNvSpPr/>
          <p:nvPr/>
        </p:nvSpPr>
        <p:spPr>
          <a:xfrm flipH="1" rot="16200000">
            <a:off x="7394040" y="6759360"/>
            <a:ext cx="1268640" cy="627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e2c7e3"/>
          </a:solidFill>
          <a:ln w="25560">
            <a:solidFill>
              <a:schemeClr val="accent6">
                <a:hueOff val="-2153150"/>
                <a:satOff val="-11264"/>
                <a:lumOff val="-15786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63360" rIns="63360" tIns="63360" bIns="633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771d76"/>
                </a:solidFill>
                <a:latin typeface="DIN Condensed Bold"/>
                <a:ea typeface="DIN Condensed Bold"/>
              </a:rPr>
              <a:t>0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689" name="CustomShape 35"/>
          <p:cNvSpPr/>
          <p:nvPr/>
        </p:nvSpPr>
        <p:spPr>
          <a:xfrm>
            <a:off x="8135640" y="2967480"/>
            <a:ext cx="1564200" cy="6498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3600" spc="-1" strike="noStrike">
                <a:solidFill>
                  <a:srgbClr val="ffe989"/>
                </a:solidFill>
                <a:latin typeface="Avenir Next Medium"/>
                <a:ea typeface="Avenir Next Medium"/>
              </a:rPr>
              <a:t>Q(S,A)</a:t>
            </a:r>
            <a:endParaRPr b="0" lang="pt-BR" sz="3600" spc="-1" strike="noStrike">
              <a:latin typeface="Arial"/>
            </a:endParaRPr>
          </a:p>
        </p:txBody>
      </p:sp>
      <p:grpSp>
        <p:nvGrpSpPr>
          <p:cNvPr id="690" name="Group 36"/>
          <p:cNvGrpSpPr/>
          <p:nvPr/>
        </p:nvGrpSpPr>
        <p:grpSpPr>
          <a:xfrm>
            <a:off x="1634040" y="4415400"/>
            <a:ext cx="3439440" cy="2546640"/>
            <a:chOff x="1634040" y="4415400"/>
            <a:chExt cx="3439440" cy="2546640"/>
          </a:xfrm>
        </p:grpSpPr>
        <p:pic>
          <p:nvPicPr>
            <p:cNvPr id="691" name="Image" descr="Image"/>
            <p:cNvPicPr/>
            <p:nvPr/>
          </p:nvPicPr>
          <p:blipFill>
            <a:blip r:embed="rId1"/>
            <a:stretch/>
          </p:blipFill>
          <p:spPr>
            <a:xfrm>
              <a:off x="2744640" y="4415400"/>
              <a:ext cx="1268640" cy="126864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692" name="Image" descr="Image"/>
            <p:cNvPicPr/>
            <p:nvPr/>
          </p:nvPicPr>
          <p:blipFill>
            <a:blip r:embed="rId2"/>
            <a:stretch/>
          </p:blipFill>
          <p:spPr>
            <a:xfrm>
              <a:off x="3277800" y="4737960"/>
              <a:ext cx="1268640" cy="126864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693" name="Image" descr="Image"/>
            <p:cNvPicPr/>
            <p:nvPr/>
          </p:nvPicPr>
          <p:blipFill>
            <a:blip r:embed="rId3"/>
            <a:stretch/>
          </p:blipFill>
          <p:spPr>
            <a:xfrm>
              <a:off x="3804840" y="5069160"/>
              <a:ext cx="1268640" cy="126864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694" name="Image" descr="Image"/>
            <p:cNvPicPr/>
            <p:nvPr/>
          </p:nvPicPr>
          <p:blipFill>
            <a:blip r:embed="rId4"/>
            <a:stretch/>
          </p:blipFill>
          <p:spPr>
            <a:xfrm>
              <a:off x="2198880" y="4725360"/>
              <a:ext cx="1268640" cy="126864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695" name="Image" descr="Image"/>
            <p:cNvPicPr/>
            <p:nvPr/>
          </p:nvPicPr>
          <p:blipFill>
            <a:blip r:embed="rId5"/>
            <a:stretch/>
          </p:blipFill>
          <p:spPr>
            <a:xfrm>
              <a:off x="2731680" y="5056560"/>
              <a:ext cx="1268640" cy="126864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696" name="Image" descr="Image"/>
            <p:cNvPicPr/>
            <p:nvPr/>
          </p:nvPicPr>
          <p:blipFill>
            <a:blip r:embed="rId6"/>
            <a:stretch/>
          </p:blipFill>
          <p:spPr>
            <a:xfrm>
              <a:off x="3265200" y="5387760"/>
              <a:ext cx="1268640" cy="126864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697" name="Image" descr="Image"/>
            <p:cNvPicPr/>
            <p:nvPr/>
          </p:nvPicPr>
          <p:blipFill>
            <a:blip r:embed="rId7"/>
            <a:stretch/>
          </p:blipFill>
          <p:spPr>
            <a:xfrm>
              <a:off x="1634040" y="5043960"/>
              <a:ext cx="1268640" cy="126864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698" name="Image" descr="Image"/>
            <p:cNvPicPr/>
            <p:nvPr/>
          </p:nvPicPr>
          <p:blipFill>
            <a:blip r:embed="rId8"/>
            <a:stretch/>
          </p:blipFill>
          <p:spPr>
            <a:xfrm>
              <a:off x="2186280" y="5362200"/>
              <a:ext cx="1268640" cy="126864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699" name="Image" descr="Image"/>
            <p:cNvPicPr/>
            <p:nvPr/>
          </p:nvPicPr>
          <p:blipFill>
            <a:blip r:embed="rId9"/>
            <a:stretch/>
          </p:blipFill>
          <p:spPr>
            <a:xfrm>
              <a:off x="2731680" y="5693400"/>
              <a:ext cx="1268640" cy="126864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700" name="Image" descr="Image"/>
            <p:cNvPicPr/>
            <p:nvPr/>
          </p:nvPicPr>
          <p:blipFill>
            <a:blip r:embed="rId10"/>
            <a:stretch/>
          </p:blipFill>
          <p:spPr>
            <a:xfrm>
              <a:off x="3914640" y="4673880"/>
              <a:ext cx="1115640" cy="726120"/>
            </a:xfrm>
            <a:prstGeom prst="rect">
              <a:avLst/>
            </a:prstGeom>
            <a:ln w="12600">
              <a:noFill/>
            </a:ln>
          </p:spPr>
        </p:pic>
        <p:sp>
          <p:nvSpPr>
            <p:cNvPr id="701" name="Line 37"/>
            <p:cNvSpPr/>
            <p:nvPr/>
          </p:nvSpPr>
          <p:spPr>
            <a:xfrm>
              <a:off x="2310480" y="5371200"/>
              <a:ext cx="517680" cy="336240"/>
            </a:xfrm>
            <a:prstGeom prst="line">
              <a:avLst/>
            </a:prstGeom>
            <a:ln w="50760">
              <a:solidFill>
                <a:schemeClr val="accent5"/>
              </a:solidFill>
              <a:miter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02" name="Line 38"/>
            <p:cNvSpPr/>
            <p:nvPr/>
          </p:nvSpPr>
          <p:spPr>
            <a:xfrm>
              <a:off x="2874960" y="5747760"/>
              <a:ext cx="517680" cy="336240"/>
            </a:xfrm>
            <a:prstGeom prst="line">
              <a:avLst/>
            </a:prstGeom>
            <a:ln w="50760">
              <a:solidFill>
                <a:schemeClr val="accent5"/>
              </a:solidFill>
              <a:miter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703" name="Image" descr="Image"/>
            <p:cNvPicPr/>
            <p:nvPr/>
          </p:nvPicPr>
          <p:blipFill>
            <a:blip r:embed="rId11"/>
            <a:stretch/>
          </p:blipFill>
          <p:spPr>
            <a:xfrm>
              <a:off x="3176640" y="5486400"/>
              <a:ext cx="354240" cy="633600"/>
            </a:xfrm>
            <a:prstGeom prst="rect">
              <a:avLst/>
            </a:prstGeom>
            <a:ln w="12600">
              <a:noFill/>
            </a:ln>
          </p:spPr>
        </p:pic>
      </p:grpSp>
      <p:sp>
        <p:nvSpPr>
          <p:cNvPr id="704" name="CustomShape 39"/>
          <p:cNvSpPr/>
          <p:nvPr/>
        </p:nvSpPr>
        <p:spPr>
          <a:xfrm>
            <a:off x="2163600" y="5434560"/>
            <a:ext cx="354240" cy="4060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-1</a:t>
            </a:r>
            <a:endParaRPr b="0" lang="pt-BR" sz="2000" spc="-1" strike="noStrike">
              <a:latin typeface="Arial"/>
            </a:endParaRPr>
          </a:p>
        </p:txBody>
      </p:sp>
      <p:pic>
        <p:nvPicPr>
          <p:cNvPr id="705" name="Q(s,a)_gets_(1-_.pdf" descr="Q(s,a)_gets_(1-_.pdf"/>
          <p:cNvPicPr/>
          <p:nvPr/>
        </p:nvPicPr>
        <p:blipFill>
          <a:blip r:embed="rId12"/>
          <a:stretch/>
        </p:blipFill>
        <p:spPr>
          <a:xfrm>
            <a:off x="1797120" y="8339400"/>
            <a:ext cx="9409320" cy="713520"/>
          </a:xfrm>
          <a:prstGeom prst="rect">
            <a:avLst/>
          </a:prstGeom>
          <a:ln w="12600">
            <a:noFill/>
          </a:ln>
        </p:spPr>
      </p:pic>
      <p:sp>
        <p:nvSpPr>
          <p:cNvPr id="706" name="CustomShape 40"/>
          <p:cNvSpPr/>
          <p:nvPr/>
        </p:nvSpPr>
        <p:spPr>
          <a:xfrm>
            <a:off x="7254360" y="4763520"/>
            <a:ext cx="793080" cy="442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e42832"/>
                </a:solidFill>
                <a:latin typeface="DIN Condensed Bold"/>
                <a:ea typeface="DIN Condensed Bold"/>
              </a:rPr>
              <a:t>-0.5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707" name="CustomShape 41"/>
          <p:cNvSpPr/>
          <p:nvPr/>
        </p:nvSpPr>
        <p:spPr>
          <a:xfrm>
            <a:off x="2729520" y="5849640"/>
            <a:ext cx="354240" cy="4060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-1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708" name="CustomShape 42"/>
          <p:cNvSpPr/>
          <p:nvPr/>
        </p:nvSpPr>
        <p:spPr>
          <a:xfrm>
            <a:off x="7292520" y="6048360"/>
            <a:ext cx="793080" cy="442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e42832"/>
                </a:solidFill>
                <a:latin typeface="DIN Condensed Bold"/>
                <a:ea typeface="DIN Condensed Bold"/>
              </a:rPr>
              <a:t>-0.5</a:t>
            </a:r>
            <a:endParaRPr b="0" lang="pt-BR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CustomShape 1"/>
          <p:cNvSpPr/>
          <p:nvPr/>
        </p:nvSpPr>
        <p:spPr>
          <a:xfrm>
            <a:off x="406440" y="457200"/>
            <a:ext cx="11174400" cy="4557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b">
            <a:noAutofit/>
          </a:bodyPr>
          <a:p>
            <a:pPr>
              <a:lnSpc>
                <a:spcPct val="80000"/>
              </a:lnSpc>
            </a:pPr>
            <a:r>
              <a:rPr b="0" lang="pt-BR" sz="2400" spc="109" strike="noStrike" cap="all">
                <a:solidFill>
                  <a:srgbClr val="838787"/>
                </a:solidFill>
                <a:latin typeface="DIN Alternate Bold"/>
                <a:ea typeface="DIN Alternate Bold"/>
              </a:rPr>
              <a:t>example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710" name="CustomShape 2"/>
          <p:cNvSpPr/>
          <p:nvPr/>
        </p:nvSpPr>
        <p:spPr>
          <a:xfrm>
            <a:off x="406440" y="1346040"/>
            <a:ext cx="12190680" cy="21067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>
            <a:noAutofit/>
          </a:bodyPr>
          <a:p>
            <a:pPr marL="444600" indent="-44316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3400" spc="-1" strike="noStrike">
                <a:solidFill>
                  <a:srgbClr val="ffffff"/>
                </a:solidFill>
                <a:latin typeface="Avenir Next Medium"/>
                <a:ea typeface="Avenir Next Medium"/>
              </a:rPr>
              <a:t>Agent starts at </a:t>
            </a:r>
            <a:r>
              <a:rPr b="0" i="1" lang="pt-BR" sz="3400" spc="-1" strike="noStrike">
                <a:solidFill>
                  <a:srgbClr val="ffe989"/>
                </a:solidFill>
                <a:latin typeface="Avenir Next Regular"/>
                <a:ea typeface="Avenir Next Regular"/>
              </a:rPr>
              <a:t>S=1</a:t>
            </a:r>
            <a:endParaRPr b="0" lang="pt-BR" sz="3400" spc="-1" strike="noStrike">
              <a:latin typeface="Arial"/>
            </a:endParaRPr>
          </a:p>
          <a:p>
            <a:pPr marL="444600" indent="-44316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3400" spc="-1" strike="noStrike">
                <a:solidFill>
                  <a:srgbClr val="ffffff"/>
                </a:solidFill>
                <a:latin typeface="Avenir Next Medium"/>
                <a:ea typeface="Avenir Next Medium"/>
              </a:rPr>
              <a:t>Learning rate</a:t>
            </a:r>
            <a:r>
              <a:rPr b="0" lang="pt-BR" sz="3400" spc="-1" strike="noStrike">
                <a:solidFill>
                  <a:srgbClr val="000000"/>
                </a:solidFill>
                <a:latin typeface="Avenir Next Medium"/>
                <a:ea typeface="Avenir Next Medium"/>
              </a:rPr>
              <a:t> </a:t>
            </a:r>
            <a:r>
              <a:rPr b="0" lang="pt-BR" sz="3400" spc="-1" strike="noStrike">
                <a:solidFill>
                  <a:srgbClr val="ffe989"/>
                </a:solidFill>
                <a:latin typeface="Avenir Next Medium"/>
                <a:ea typeface="Avenir Next Medium"/>
              </a:rPr>
              <a:t>𝛼 = 0.5</a:t>
            </a:r>
            <a:endParaRPr b="0" lang="pt-BR" sz="3400" spc="-1" strike="noStrike">
              <a:latin typeface="Arial"/>
            </a:endParaRPr>
          </a:p>
        </p:txBody>
      </p:sp>
      <p:sp>
        <p:nvSpPr>
          <p:cNvPr id="711" name="CustomShape 3"/>
          <p:cNvSpPr/>
          <p:nvPr/>
        </p:nvSpPr>
        <p:spPr>
          <a:xfrm>
            <a:off x="7079760" y="3898800"/>
            <a:ext cx="1268640" cy="1268640"/>
          </a:xfrm>
          <a:prstGeom prst="rect">
            <a:avLst/>
          </a:prstGeom>
          <a:solidFill>
            <a:srgbClr val="e2c7e3"/>
          </a:solidFill>
          <a:ln w="25560">
            <a:solidFill>
              <a:schemeClr val="accent6">
                <a:hueOff val="-2153150"/>
                <a:satOff val="-11264"/>
                <a:lumOff val="-15786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12" name="CustomShape 4"/>
          <p:cNvSpPr/>
          <p:nvPr/>
        </p:nvSpPr>
        <p:spPr>
          <a:xfrm>
            <a:off x="8349840" y="3898800"/>
            <a:ext cx="1268640" cy="1268640"/>
          </a:xfrm>
          <a:prstGeom prst="rect">
            <a:avLst/>
          </a:prstGeom>
          <a:solidFill>
            <a:srgbClr val="e2c7e3"/>
          </a:solidFill>
          <a:ln w="25560">
            <a:solidFill>
              <a:schemeClr val="accent6">
                <a:hueOff val="-2153150"/>
                <a:satOff val="-11264"/>
                <a:lumOff val="-15786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13" name="CustomShape 5"/>
          <p:cNvSpPr/>
          <p:nvPr/>
        </p:nvSpPr>
        <p:spPr>
          <a:xfrm>
            <a:off x="9619920" y="3898800"/>
            <a:ext cx="1268640" cy="1268640"/>
          </a:xfrm>
          <a:prstGeom prst="rect">
            <a:avLst/>
          </a:prstGeom>
          <a:solidFill>
            <a:srgbClr val="e2c7e3"/>
          </a:solidFill>
          <a:ln w="25560">
            <a:solidFill>
              <a:schemeClr val="accent6">
                <a:hueOff val="-2153150"/>
                <a:satOff val="-11264"/>
                <a:lumOff val="-15786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14" name="CustomShape 6"/>
          <p:cNvSpPr/>
          <p:nvPr/>
        </p:nvSpPr>
        <p:spPr>
          <a:xfrm>
            <a:off x="7079760" y="5168880"/>
            <a:ext cx="1268640" cy="1268640"/>
          </a:xfrm>
          <a:prstGeom prst="rect">
            <a:avLst/>
          </a:prstGeom>
          <a:solidFill>
            <a:srgbClr val="e2c7e3"/>
          </a:solidFill>
          <a:ln w="25560">
            <a:solidFill>
              <a:schemeClr val="accent6">
                <a:hueOff val="-2153150"/>
                <a:satOff val="-11264"/>
                <a:lumOff val="-15786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15" name="CustomShape 7"/>
          <p:cNvSpPr/>
          <p:nvPr/>
        </p:nvSpPr>
        <p:spPr>
          <a:xfrm>
            <a:off x="8349840" y="5168880"/>
            <a:ext cx="1268640" cy="1268640"/>
          </a:xfrm>
          <a:prstGeom prst="rect">
            <a:avLst/>
          </a:prstGeom>
          <a:solidFill>
            <a:srgbClr val="e2c7e3"/>
          </a:solidFill>
          <a:ln w="25560">
            <a:solidFill>
              <a:schemeClr val="accent6">
                <a:hueOff val="-2153150"/>
                <a:satOff val="-11264"/>
                <a:lumOff val="-15786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16" name="CustomShape 8"/>
          <p:cNvSpPr/>
          <p:nvPr/>
        </p:nvSpPr>
        <p:spPr>
          <a:xfrm>
            <a:off x="9619920" y="5168880"/>
            <a:ext cx="1268640" cy="1268640"/>
          </a:xfrm>
          <a:prstGeom prst="rect">
            <a:avLst/>
          </a:prstGeom>
          <a:solidFill>
            <a:srgbClr val="e2c7e3"/>
          </a:solidFill>
          <a:ln w="25560">
            <a:solidFill>
              <a:schemeClr val="accent6">
                <a:hueOff val="-2153150"/>
                <a:satOff val="-11264"/>
                <a:lumOff val="-15786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17" name="CustomShape 9"/>
          <p:cNvSpPr/>
          <p:nvPr/>
        </p:nvSpPr>
        <p:spPr>
          <a:xfrm>
            <a:off x="7079760" y="6438960"/>
            <a:ext cx="1268640" cy="1268640"/>
          </a:xfrm>
          <a:prstGeom prst="rect">
            <a:avLst/>
          </a:prstGeom>
          <a:solidFill>
            <a:srgbClr val="e2c7e3"/>
          </a:solidFill>
          <a:ln w="25560">
            <a:solidFill>
              <a:schemeClr val="accent6">
                <a:hueOff val="-2153150"/>
                <a:satOff val="-11264"/>
                <a:lumOff val="-15786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18" name="CustomShape 10"/>
          <p:cNvSpPr/>
          <p:nvPr/>
        </p:nvSpPr>
        <p:spPr>
          <a:xfrm>
            <a:off x="8349840" y="6438960"/>
            <a:ext cx="1268640" cy="1268640"/>
          </a:xfrm>
          <a:prstGeom prst="rect">
            <a:avLst/>
          </a:prstGeom>
          <a:solidFill>
            <a:srgbClr val="e2c7e3"/>
          </a:solidFill>
          <a:ln w="25560">
            <a:solidFill>
              <a:schemeClr val="accent6">
                <a:hueOff val="-2153150"/>
                <a:satOff val="-11264"/>
                <a:lumOff val="-15786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19" name="CustomShape 11"/>
          <p:cNvSpPr/>
          <p:nvPr/>
        </p:nvSpPr>
        <p:spPr>
          <a:xfrm>
            <a:off x="9619920" y="6438960"/>
            <a:ext cx="1268640" cy="1268640"/>
          </a:xfrm>
          <a:prstGeom prst="rect">
            <a:avLst/>
          </a:prstGeom>
          <a:solidFill>
            <a:srgbClr val="e2c7e3"/>
          </a:solidFill>
          <a:ln w="25560">
            <a:solidFill>
              <a:schemeClr val="accent6">
                <a:hueOff val="-2153150"/>
                <a:satOff val="-11264"/>
                <a:lumOff val="-15786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20" name="CustomShape 12"/>
          <p:cNvSpPr/>
          <p:nvPr/>
        </p:nvSpPr>
        <p:spPr>
          <a:xfrm>
            <a:off x="8349840" y="5805360"/>
            <a:ext cx="1268640" cy="627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e2c7e3"/>
          </a:solidFill>
          <a:ln w="25560">
            <a:solidFill>
              <a:schemeClr val="accent6">
                <a:hueOff val="-2153150"/>
                <a:satOff val="-11264"/>
                <a:lumOff val="-15786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63360" rIns="63360" tIns="63360" bIns="633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771d76"/>
                </a:solidFill>
                <a:latin typeface="DIN Condensed Bold"/>
                <a:ea typeface="DIN Condensed Bold"/>
              </a:rPr>
              <a:t>0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721" name="CustomShape 13"/>
          <p:cNvSpPr/>
          <p:nvPr/>
        </p:nvSpPr>
        <p:spPr>
          <a:xfrm flipH="1" rot="10800000">
            <a:off x="8349840" y="5174640"/>
            <a:ext cx="1268640" cy="627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e2c7e3"/>
          </a:solidFill>
          <a:ln w="25560">
            <a:solidFill>
              <a:schemeClr val="accent6">
                <a:hueOff val="-2153150"/>
                <a:satOff val="-11264"/>
                <a:lumOff val="-15786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63360" rIns="63360" tIns="63360" bIns="633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771d76"/>
                </a:solidFill>
                <a:latin typeface="DIN Condensed Bold"/>
                <a:ea typeface="DIN Condensed Bold"/>
              </a:rPr>
              <a:t>0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722" name="CustomShape 14"/>
          <p:cNvSpPr/>
          <p:nvPr/>
        </p:nvSpPr>
        <p:spPr>
          <a:xfrm flipH="1" rot="16200000">
            <a:off x="8663760" y="5489280"/>
            <a:ext cx="1268640" cy="627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e2c7e3"/>
          </a:solidFill>
          <a:ln w="25560">
            <a:solidFill>
              <a:schemeClr val="accent6">
                <a:hueOff val="-2153150"/>
                <a:satOff val="-11264"/>
                <a:lumOff val="-15786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63360" rIns="63360" tIns="63360" bIns="633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771d76"/>
                </a:solidFill>
                <a:latin typeface="DIN Condensed Bold"/>
                <a:ea typeface="DIN Condensed Bold"/>
              </a:rPr>
              <a:t>0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723" name="CustomShape 15"/>
          <p:cNvSpPr/>
          <p:nvPr/>
        </p:nvSpPr>
        <p:spPr>
          <a:xfrm flipH="1" rot="5400000">
            <a:off x="8030880" y="5490720"/>
            <a:ext cx="1268640" cy="627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e2c7e3"/>
          </a:solidFill>
          <a:ln w="25560">
            <a:solidFill>
              <a:schemeClr val="accent6">
                <a:hueOff val="-2153150"/>
                <a:satOff val="-11264"/>
                <a:lumOff val="-15786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63360" rIns="63360" tIns="63360" bIns="633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771d76"/>
                </a:solidFill>
                <a:latin typeface="DIN Condensed Bold"/>
                <a:ea typeface="DIN Condensed Bold"/>
              </a:rPr>
              <a:t>0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724" name="CustomShape 16"/>
          <p:cNvSpPr/>
          <p:nvPr/>
        </p:nvSpPr>
        <p:spPr>
          <a:xfrm>
            <a:off x="8349840" y="4535280"/>
            <a:ext cx="1268640" cy="627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e2c7e3"/>
          </a:solidFill>
          <a:ln w="25560">
            <a:solidFill>
              <a:schemeClr val="accent6">
                <a:hueOff val="-2153150"/>
                <a:satOff val="-11264"/>
                <a:lumOff val="-15786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63360" rIns="63360" tIns="63360" bIns="633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771d76"/>
                </a:solidFill>
                <a:latin typeface="DIN Condensed Bold"/>
                <a:ea typeface="DIN Condensed Bold"/>
              </a:rPr>
              <a:t>0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725" name="CustomShape 17"/>
          <p:cNvSpPr/>
          <p:nvPr/>
        </p:nvSpPr>
        <p:spPr>
          <a:xfrm flipH="1" rot="16200000">
            <a:off x="8663760" y="4219200"/>
            <a:ext cx="1268640" cy="627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e2c7e3"/>
          </a:solidFill>
          <a:ln w="25560">
            <a:solidFill>
              <a:schemeClr val="accent6">
                <a:hueOff val="-2153150"/>
                <a:satOff val="-11264"/>
                <a:lumOff val="-15786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63360" rIns="63360" tIns="63360" bIns="633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771d76"/>
                </a:solidFill>
                <a:latin typeface="DIN Condensed Bold"/>
                <a:ea typeface="DIN Condensed Bold"/>
              </a:rPr>
              <a:t>0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726" name="CustomShape 18"/>
          <p:cNvSpPr/>
          <p:nvPr/>
        </p:nvSpPr>
        <p:spPr>
          <a:xfrm flipH="1" rot="5400000">
            <a:off x="8030880" y="4220640"/>
            <a:ext cx="1268640" cy="627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e2c7e3"/>
          </a:solidFill>
          <a:ln w="25560">
            <a:solidFill>
              <a:schemeClr val="accent6">
                <a:hueOff val="-2153150"/>
                <a:satOff val="-11264"/>
                <a:lumOff val="-15786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63360" rIns="63360" tIns="63360" bIns="633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771d76"/>
                </a:solidFill>
                <a:latin typeface="DIN Condensed Bold"/>
                <a:ea typeface="DIN Condensed Bold"/>
              </a:rPr>
              <a:t>0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727" name="CustomShape 19"/>
          <p:cNvSpPr/>
          <p:nvPr/>
        </p:nvSpPr>
        <p:spPr>
          <a:xfrm>
            <a:off x="7079760" y="5805360"/>
            <a:ext cx="1268640" cy="627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e2c7e3"/>
          </a:solidFill>
          <a:ln w="25560">
            <a:solidFill>
              <a:schemeClr val="accent6">
                <a:hueOff val="-2153150"/>
                <a:satOff val="-11264"/>
                <a:lumOff val="-15786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28" name="CustomShape 20"/>
          <p:cNvSpPr/>
          <p:nvPr/>
        </p:nvSpPr>
        <p:spPr>
          <a:xfrm flipH="1" rot="10800000">
            <a:off x="7079760" y="5174640"/>
            <a:ext cx="1268640" cy="627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e2c7e3"/>
          </a:solidFill>
          <a:ln w="25560">
            <a:solidFill>
              <a:schemeClr val="accent6">
                <a:hueOff val="-2153150"/>
                <a:satOff val="-11264"/>
                <a:lumOff val="-15786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63360" rIns="63360" tIns="63360" bIns="633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771d76"/>
                </a:solidFill>
                <a:latin typeface="DIN Condensed Bold"/>
                <a:ea typeface="DIN Condensed Bold"/>
              </a:rPr>
              <a:t>0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729" name="CustomShape 21"/>
          <p:cNvSpPr/>
          <p:nvPr/>
        </p:nvSpPr>
        <p:spPr>
          <a:xfrm flipH="1" rot="16200000">
            <a:off x="7394040" y="5489280"/>
            <a:ext cx="1268640" cy="627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e2c7e3"/>
          </a:solidFill>
          <a:ln w="25560">
            <a:solidFill>
              <a:schemeClr val="accent6">
                <a:hueOff val="-2153150"/>
                <a:satOff val="-11264"/>
                <a:lumOff val="-15786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63360" rIns="63360" tIns="63360" bIns="633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771d76"/>
                </a:solidFill>
                <a:latin typeface="DIN Condensed Bold"/>
                <a:ea typeface="DIN Condensed Bold"/>
              </a:rPr>
              <a:t>0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730" name="CustomShape 22"/>
          <p:cNvSpPr/>
          <p:nvPr/>
        </p:nvSpPr>
        <p:spPr>
          <a:xfrm>
            <a:off x="7079760" y="4535280"/>
            <a:ext cx="1268640" cy="627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e2c7e3"/>
          </a:solidFill>
          <a:ln w="25560">
            <a:solidFill>
              <a:schemeClr val="accent6">
                <a:hueOff val="-2153150"/>
                <a:satOff val="-11264"/>
                <a:lumOff val="-15786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31" name="CustomShape 23"/>
          <p:cNvSpPr/>
          <p:nvPr/>
        </p:nvSpPr>
        <p:spPr>
          <a:xfrm flipH="1" rot="16200000">
            <a:off x="7394040" y="4219200"/>
            <a:ext cx="1268640" cy="627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e2c7e3"/>
          </a:solidFill>
          <a:ln w="25560">
            <a:solidFill>
              <a:schemeClr val="accent6">
                <a:hueOff val="-2153150"/>
                <a:satOff val="-11264"/>
                <a:lumOff val="-15786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63360" rIns="63360" tIns="63360" bIns="633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771d76"/>
                </a:solidFill>
                <a:latin typeface="DIN Condensed Bold"/>
                <a:ea typeface="DIN Condensed Bold"/>
              </a:rPr>
              <a:t>0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732" name="CustomShape 24"/>
          <p:cNvSpPr/>
          <p:nvPr/>
        </p:nvSpPr>
        <p:spPr>
          <a:xfrm flipH="1" rot="10800000">
            <a:off x="8349840" y="6444720"/>
            <a:ext cx="1268640" cy="627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e2c7e3"/>
          </a:solidFill>
          <a:ln w="25560">
            <a:solidFill>
              <a:schemeClr val="accent6">
                <a:hueOff val="-2153150"/>
                <a:satOff val="-11264"/>
                <a:lumOff val="-15786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63360" rIns="63360" tIns="63360" bIns="633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771d76"/>
                </a:solidFill>
                <a:latin typeface="DIN Condensed Bold"/>
                <a:ea typeface="DIN Condensed Bold"/>
              </a:rPr>
              <a:t>0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733" name="CustomShape 25"/>
          <p:cNvSpPr/>
          <p:nvPr/>
        </p:nvSpPr>
        <p:spPr>
          <a:xfrm flipH="1" rot="16200000">
            <a:off x="8663760" y="6759360"/>
            <a:ext cx="1268640" cy="627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e2c7e3"/>
          </a:solidFill>
          <a:ln w="25560">
            <a:solidFill>
              <a:schemeClr val="accent6">
                <a:hueOff val="-2153150"/>
                <a:satOff val="-11264"/>
                <a:lumOff val="-15786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63360" rIns="63360" tIns="63360" bIns="633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771d76"/>
                </a:solidFill>
                <a:latin typeface="DIN Condensed Bold"/>
                <a:ea typeface="DIN Condensed Bold"/>
              </a:rPr>
              <a:t>0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734" name="CustomShape 26"/>
          <p:cNvSpPr/>
          <p:nvPr/>
        </p:nvSpPr>
        <p:spPr>
          <a:xfrm flipH="1" rot="5400000">
            <a:off x="8030880" y="6760800"/>
            <a:ext cx="1268640" cy="627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e2c7e3"/>
          </a:solidFill>
          <a:ln w="25560">
            <a:solidFill>
              <a:schemeClr val="accent6">
                <a:hueOff val="-2153150"/>
                <a:satOff val="-11264"/>
                <a:lumOff val="-15786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63360" rIns="63360" tIns="63360" bIns="633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771d76"/>
                </a:solidFill>
                <a:latin typeface="DIN Condensed Bold"/>
                <a:ea typeface="DIN Condensed Bold"/>
              </a:rPr>
              <a:t>0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735" name="CustomShape 27"/>
          <p:cNvSpPr/>
          <p:nvPr/>
        </p:nvSpPr>
        <p:spPr>
          <a:xfrm>
            <a:off x="9619920" y="5805360"/>
            <a:ext cx="1268640" cy="627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e2c7e3"/>
          </a:solidFill>
          <a:ln w="25560">
            <a:solidFill>
              <a:schemeClr val="accent6">
                <a:hueOff val="-2153150"/>
                <a:satOff val="-11264"/>
                <a:lumOff val="-15786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63360" rIns="63360" tIns="63360" bIns="633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771d76"/>
                </a:solidFill>
                <a:latin typeface="DIN Condensed Bold"/>
                <a:ea typeface="DIN Condensed Bold"/>
              </a:rPr>
              <a:t>0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736" name="CustomShape 28"/>
          <p:cNvSpPr/>
          <p:nvPr/>
        </p:nvSpPr>
        <p:spPr>
          <a:xfrm flipH="1" rot="10800000">
            <a:off x="9619560" y="5174640"/>
            <a:ext cx="1268640" cy="627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e2c7e3"/>
          </a:solidFill>
          <a:ln w="25560">
            <a:solidFill>
              <a:schemeClr val="accent6">
                <a:hueOff val="-2153150"/>
                <a:satOff val="-11264"/>
                <a:lumOff val="-15786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63360" rIns="63360" tIns="63360" bIns="633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771d76"/>
                </a:solidFill>
                <a:latin typeface="DIN Condensed Bold"/>
                <a:ea typeface="DIN Condensed Bold"/>
              </a:rPr>
              <a:t>0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737" name="CustomShape 29"/>
          <p:cNvSpPr/>
          <p:nvPr/>
        </p:nvSpPr>
        <p:spPr>
          <a:xfrm flipH="1" rot="5400000">
            <a:off x="9300600" y="5490720"/>
            <a:ext cx="1268640" cy="627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e2c7e3"/>
          </a:solidFill>
          <a:ln w="25560">
            <a:solidFill>
              <a:schemeClr val="accent6">
                <a:hueOff val="-2153150"/>
                <a:satOff val="-11264"/>
                <a:lumOff val="-15786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63360" rIns="63360" tIns="63360" bIns="633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771d76"/>
                </a:solidFill>
                <a:latin typeface="DIN Condensed Bold"/>
                <a:ea typeface="DIN Condensed Bold"/>
              </a:rPr>
              <a:t>0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738" name="CustomShape 30"/>
          <p:cNvSpPr/>
          <p:nvPr/>
        </p:nvSpPr>
        <p:spPr>
          <a:xfrm>
            <a:off x="9619920" y="4535280"/>
            <a:ext cx="1268640" cy="627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e2c7e3"/>
          </a:solidFill>
          <a:ln w="25560">
            <a:solidFill>
              <a:schemeClr val="accent6">
                <a:hueOff val="-2153150"/>
                <a:satOff val="-11264"/>
                <a:lumOff val="-15786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63360" rIns="63360" tIns="63360" bIns="633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771d76"/>
                </a:solidFill>
                <a:latin typeface="DIN Condensed Bold"/>
                <a:ea typeface="DIN Condensed Bold"/>
              </a:rPr>
              <a:t>0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739" name="CustomShape 31"/>
          <p:cNvSpPr/>
          <p:nvPr/>
        </p:nvSpPr>
        <p:spPr>
          <a:xfrm flipH="1" rot="5400000">
            <a:off x="9300600" y="4220640"/>
            <a:ext cx="1268640" cy="627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e2c7e3"/>
          </a:solidFill>
          <a:ln w="25560">
            <a:solidFill>
              <a:schemeClr val="accent6">
                <a:hueOff val="-2153150"/>
                <a:satOff val="-11264"/>
                <a:lumOff val="-15786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63360" rIns="63360" tIns="63360" bIns="633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771d76"/>
                </a:solidFill>
                <a:latin typeface="DIN Condensed Bold"/>
                <a:ea typeface="DIN Condensed Bold"/>
              </a:rPr>
              <a:t>0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740" name="CustomShape 32"/>
          <p:cNvSpPr/>
          <p:nvPr/>
        </p:nvSpPr>
        <p:spPr>
          <a:xfrm flipH="1" rot="16200000">
            <a:off x="9933840" y="6759360"/>
            <a:ext cx="1268640" cy="627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e2c7e3"/>
          </a:solidFill>
          <a:ln w="25560">
            <a:solidFill>
              <a:schemeClr val="accent6">
                <a:hueOff val="-2153150"/>
                <a:satOff val="-11264"/>
                <a:lumOff val="-15786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63360" rIns="63360" tIns="63360" bIns="633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771d76"/>
                </a:solidFill>
                <a:latin typeface="DIN Condensed Bold"/>
                <a:ea typeface="DIN Condensed Bold"/>
              </a:rPr>
              <a:t>0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741" name="CustomShape 33"/>
          <p:cNvSpPr/>
          <p:nvPr/>
        </p:nvSpPr>
        <p:spPr>
          <a:xfrm flipH="1" rot="10800000">
            <a:off x="7079760" y="6444720"/>
            <a:ext cx="1268640" cy="627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e2c7e3"/>
          </a:solidFill>
          <a:ln w="25560">
            <a:solidFill>
              <a:schemeClr val="accent6">
                <a:hueOff val="-2153150"/>
                <a:satOff val="-11264"/>
                <a:lumOff val="-15786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63360" rIns="63360" tIns="63360" bIns="633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771d76"/>
                </a:solidFill>
                <a:latin typeface="DIN Condensed Bold"/>
                <a:ea typeface="DIN Condensed Bold"/>
              </a:rPr>
              <a:t>0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742" name="CustomShape 34"/>
          <p:cNvSpPr/>
          <p:nvPr/>
        </p:nvSpPr>
        <p:spPr>
          <a:xfrm flipH="1" rot="16200000">
            <a:off x="7394040" y="6759360"/>
            <a:ext cx="1268640" cy="627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e2c7e3"/>
          </a:solidFill>
          <a:ln w="25560">
            <a:solidFill>
              <a:schemeClr val="accent6">
                <a:hueOff val="-2153150"/>
                <a:satOff val="-11264"/>
                <a:lumOff val="-15786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43" name="CustomShape 35"/>
          <p:cNvSpPr/>
          <p:nvPr/>
        </p:nvSpPr>
        <p:spPr>
          <a:xfrm>
            <a:off x="8135640" y="2967480"/>
            <a:ext cx="1564200" cy="6498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3600" spc="-1" strike="noStrike">
                <a:solidFill>
                  <a:srgbClr val="ffe989"/>
                </a:solidFill>
                <a:latin typeface="Avenir Next Medium"/>
                <a:ea typeface="Avenir Next Medium"/>
              </a:rPr>
              <a:t>Q(S,A)</a:t>
            </a:r>
            <a:endParaRPr b="0" lang="pt-BR" sz="3600" spc="-1" strike="noStrike">
              <a:latin typeface="Arial"/>
            </a:endParaRPr>
          </a:p>
        </p:txBody>
      </p:sp>
      <p:grpSp>
        <p:nvGrpSpPr>
          <p:cNvPr id="744" name="Group 36"/>
          <p:cNvGrpSpPr/>
          <p:nvPr/>
        </p:nvGrpSpPr>
        <p:grpSpPr>
          <a:xfrm>
            <a:off x="1634040" y="4415400"/>
            <a:ext cx="3439440" cy="2546640"/>
            <a:chOff x="1634040" y="4415400"/>
            <a:chExt cx="3439440" cy="2546640"/>
          </a:xfrm>
        </p:grpSpPr>
        <p:pic>
          <p:nvPicPr>
            <p:cNvPr id="745" name="Image" descr="Image"/>
            <p:cNvPicPr/>
            <p:nvPr/>
          </p:nvPicPr>
          <p:blipFill>
            <a:blip r:embed="rId1"/>
            <a:stretch/>
          </p:blipFill>
          <p:spPr>
            <a:xfrm>
              <a:off x="2744640" y="4415400"/>
              <a:ext cx="1268640" cy="126864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746" name="Image" descr="Image"/>
            <p:cNvPicPr/>
            <p:nvPr/>
          </p:nvPicPr>
          <p:blipFill>
            <a:blip r:embed="rId2"/>
            <a:stretch/>
          </p:blipFill>
          <p:spPr>
            <a:xfrm>
              <a:off x="3277800" y="4737960"/>
              <a:ext cx="1268640" cy="126864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747" name="Image" descr="Image"/>
            <p:cNvPicPr/>
            <p:nvPr/>
          </p:nvPicPr>
          <p:blipFill>
            <a:blip r:embed="rId3"/>
            <a:stretch/>
          </p:blipFill>
          <p:spPr>
            <a:xfrm>
              <a:off x="3804840" y="5069160"/>
              <a:ext cx="1268640" cy="126864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748" name="Image" descr="Image"/>
            <p:cNvPicPr/>
            <p:nvPr/>
          </p:nvPicPr>
          <p:blipFill>
            <a:blip r:embed="rId4"/>
            <a:stretch/>
          </p:blipFill>
          <p:spPr>
            <a:xfrm>
              <a:off x="2198880" y="4725360"/>
              <a:ext cx="1268640" cy="126864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749" name="Image" descr="Image"/>
            <p:cNvPicPr/>
            <p:nvPr/>
          </p:nvPicPr>
          <p:blipFill>
            <a:blip r:embed="rId5"/>
            <a:stretch/>
          </p:blipFill>
          <p:spPr>
            <a:xfrm>
              <a:off x="2731680" y="5056560"/>
              <a:ext cx="1268640" cy="126864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750" name="Image" descr="Image"/>
            <p:cNvPicPr/>
            <p:nvPr/>
          </p:nvPicPr>
          <p:blipFill>
            <a:blip r:embed="rId6"/>
            <a:stretch/>
          </p:blipFill>
          <p:spPr>
            <a:xfrm>
              <a:off x="3265200" y="5387760"/>
              <a:ext cx="1268640" cy="126864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751" name="Image" descr="Image"/>
            <p:cNvPicPr/>
            <p:nvPr/>
          </p:nvPicPr>
          <p:blipFill>
            <a:blip r:embed="rId7"/>
            <a:stretch/>
          </p:blipFill>
          <p:spPr>
            <a:xfrm>
              <a:off x="1634040" y="5043960"/>
              <a:ext cx="1268640" cy="126864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752" name="Image" descr="Image"/>
            <p:cNvPicPr/>
            <p:nvPr/>
          </p:nvPicPr>
          <p:blipFill>
            <a:blip r:embed="rId8"/>
            <a:stretch/>
          </p:blipFill>
          <p:spPr>
            <a:xfrm>
              <a:off x="2186280" y="5362200"/>
              <a:ext cx="1268640" cy="126864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753" name="Image" descr="Image"/>
            <p:cNvPicPr/>
            <p:nvPr/>
          </p:nvPicPr>
          <p:blipFill>
            <a:blip r:embed="rId9"/>
            <a:stretch/>
          </p:blipFill>
          <p:spPr>
            <a:xfrm>
              <a:off x="2731680" y="5693400"/>
              <a:ext cx="1268640" cy="126864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754" name="Image" descr="Image"/>
            <p:cNvPicPr/>
            <p:nvPr/>
          </p:nvPicPr>
          <p:blipFill>
            <a:blip r:embed="rId10"/>
            <a:stretch/>
          </p:blipFill>
          <p:spPr>
            <a:xfrm>
              <a:off x="3914640" y="4673880"/>
              <a:ext cx="1115640" cy="726120"/>
            </a:xfrm>
            <a:prstGeom prst="rect">
              <a:avLst/>
            </a:prstGeom>
            <a:ln w="12600">
              <a:noFill/>
            </a:ln>
          </p:spPr>
        </p:pic>
        <p:sp>
          <p:nvSpPr>
            <p:cNvPr id="755" name="Line 37"/>
            <p:cNvSpPr/>
            <p:nvPr/>
          </p:nvSpPr>
          <p:spPr>
            <a:xfrm>
              <a:off x="2310480" y="5371200"/>
              <a:ext cx="517680" cy="336240"/>
            </a:xfrm>
            <a:prstGeom prst="line">
              <a:avLst/>
            </a:prstGeom>
            <a:ln w="50760">
              <a:solidFill>
                <a:schemeClr val="accent5"/>
              </a:solidFill>
              <a:miter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56" name="Line 38"/>
            <p:cNvSpPr/>
            <p:nvPr/>
          </p:nvSpPr>
          <p:spPr>
            <a:xfrm>
              <a:off x="2874960" y="5747760"/>
              <a:ext cx="517680" cy="336240"/>
            </a:xfrm>
            <a:prstGeom prst="line">
              <a:avLst/>
            </a:prstGeom>
            <a:ln w="50760">
              <a:solidFill>
                <a:schemeClr val="accent5"/>
              </a:solidFill>
              <a:miter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57" name="Line 39"/>
            <p:cNvSpPr/>
            <p:nvPr/>
          </p:nvSpPr>
          <p:spPr>
            <a:xfrm flipV="1">
              <a:off x="3408480" y="5668200"/>
              <a:ext cx="513360" cy="303840"/>
            </a:xfrm>
            <a:prstGeom prst="line">
              <a:avLst/>
            </a:prstGeom>
            <a:ln w="50760">
              <a:solidFill>
                <a:schemeClr val="accent5"/>
              </a:solidFill>
              <a:miter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758" name="Image" descr="Image"/>
            <p:cNvPicPr/>
            <p:nvPr/>
          </p:nvPicPr>
          <p:blipFill>
            <a:blip r:embed="rId11"/>
            <a:stretch/>
          </p:blipFill>
          <p:spPr>
            <a:xfrm>
              <a:off x="3722400" y="5211360"/>
              <a:ext cx="354240" cy="633600"/>
            </a:xfrm>
            <a:prstGeom prst="rect">
              <a:avLst/>
            </a:prstGeom>
            <a:ln w="12600">
              <a:noFill/>
            </a:ln>
          </p:spPr>
        </p:pic>
      </p:grpSp>
      <p:sp>
        <p:nvSpPr>
          <p:cNvPr id="759" name="CustomShape 40"/>
          <p:cNvSpPr/>
          <p:nvPr/>
        </p:nvSpPr>
        <p:spPr>
          <a:xfrm>
            <a:off x="2163600" y="5434560"/>
            <a:ext cx="354240" cy="4060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-1</a:t>
            </a:r>
            <a:endParaRPr b="0" lang="pt-BR" sz="2000" spc="-1" strike="noStrike">
              <a:latin typeface="Arial"/>
            </a:endParaRPr>
          </a:p>
        </p:txBody>
      </p:sp>
      <p:pic>
        <p:nvPicPr>
          <p:cNvPr id="760" name="Q(s,a)_gets_(1-_.pdf" descr="Q(s,a)_gets_(1-_.pdf"/>
          <p:cNvPicPr/>
          <p:nvPr/>
        </p:nvPicPr>
        <p:blipFill>
          <a:blip r:embed="rId12"/>
          <a:stretch/>
        </p:blipFill>
        <p:spPr>
          <a:xfrm>
            <a:off x="1797120" y="8339400"/>
            <a:ext cx="9409320" cy="713520"/>
          </a:xfrm>
          <a:prstGeom prst="rect">
            <a:avLst/>
          </a:prstGeom>
          <a:ln w="12600">
            <a:noFill/>
          </a:ln>
        </p:spPr>
      </p:pic>
      <p:sp>
        <p:nvSpPr>
          <p:cNvPr id="761" name="CustomShape 41"/>
          <p:cNvSpPr/>
          <p:nvPr/>
        </p:nvSpPr>
        <p:spPr>
          <a:xfrm>
            <a:off x="7254360" y="4763520"/>
            <a:ext cx="793080" cy="442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e42832"/>
                </a:solidFill>
                <a:latin typeface="DIN Condensed Bold"/>
                <a:ea typeface="DIN Condensed Bold"/>
              </a:rPr>
              <a:t>-0.5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762" name="CustomShape 42"/>
          <p:cNvSpPr/>
          <p:nvPr/>
        </p:nvSpPr>
        <p:spPr>
          <a:xfrm>
            <a:off x="2729520" y="5849640"/>
            <a:ext cx="354240" cy="4060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-1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763" name="CustomShape 43"/>
          <p:cNvSpPr/>
          <p:nvPr/>
        </p:nvSpPr>
        <p:spPr>
          <a:xfrm>
            <a:off x="7292520" y="6048360"/>
            <a:ext cx="793080" cy="442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e42832"/>
                </a:solidFill>
                <a:latin typeface="DIN Condensed Bold"/>
                <a:ea typeface="DIN Condensed Bold"/>
              </a:rPr>
              <a:t>-0.5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764" name="CustomShape 44"/>
          <p:cNvSpPr/>
          <p:nvPr/>
        </p:nvSpPr>
        <p:spPr>
          <a:xfrm>
            <a:off x="3563640" y="5849640"/>
            <a:ext cx="354240" cy="4060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-1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765" name="CustomShape 45"/>
          <p:cNvSpPr/>
          <p:nvPr/>
        </p:nvSpPr>
        <p:spPr>
          <a:xfrm>
            <a:off x="7629840" y="6851880"/>
            <a:ext cx="793080" cy="442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e42832"/>
                </a:solidFill>
                <a:latin typeface="DIN Condensed Bold"/>
                <a:ea typeface="DIN Condensed Bold"/>
              </a:rPr>
              <a:t>-0.5</a:t>
            </a:r>
            <a:endParaRPr b="0" lang="pt-BR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CustomShape 1"/>
          <p:cNvSpPr/>
          <p:nvPr/>
        </p:nvSpPr>
        <p:spPr>
          <a:xfrm>
            <a:off x="406440" y="457200"/>
            <a:ext cx="11174400" cy="4557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b">
            <a:noAutofit/>
          </a:bodyPr>
          <a:p>
            <a:pPr>
              <a:lnSpc>
                <a:spcPct val="80000"/>
              </a:lnSpc>
            </a:pPr>
            <a:r>
              <a:rPr b="0" lang="pt-BR" sz="2400" spc="109" strike="noStrike" cap="all">
                <a:solidFill>
                  <a:srgbClr val="838787"/>
                </a:solidFill>
                <a:latin typeface="DIN Alternate Bold"/>
                <a:ea typeface="DIN Alternate Bold"/>
              </a:rPr>
              <a:t>example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767" name="CustomShape 2"/>
          <p:cNvSpPr/>
          <p:nvPr/>
        </p:nvSpPr>
        <p:spPr>
          <a:xfrm>
            <a:off x="406440" y="1346040"/>
            <a:ext cx="12190680" cy="21067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>
            <a:noAutofit/>
          </a:bodyPr>
          <a:p>
            <a:pPr marL="444600" indent="-44316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3400" spc="-1" strike="noStrike">
                <a:solidFill>
                  <a:srgbClr val="ffffff"/>
                </a:solidFill>
                <a:latin typeface="Avenir Next Medium"/>
                <a:ea typeface="Avenir Next Medium"/>
              </a:rPr>
              <a:t>Agent starts at </a:t>
            </a:r>
            <a:r>
              <a:rPr b="0" i="1" lang="pt-BR" sz="3400" spc="-1" strike="noStrike">
                <a:solidFill>
                  <a:srgbClr val="ffe989"/>
                </a:solidFill>
                <a:latin typeface="Avenir Next Regular"/>
                <a:ea typeface="Avenir Next Regular"/>
              </a:rPr>
              <a:t>S=1</a:t>
            </a:r>
            <a:endParaRPr b="0" lang="pt-BR" sz="3400" spc="-1" strike="noStrike">
              <a:latin typeface="Arial"/>
            </a:endParaRPr>
          </a:p>
          <a:p>
            <a:pPr marL="444600" indent="-44316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3400" spc="-1" strike="noStrike">
                <a:solidFill>
                  <a:srgbClr val="ffffff"/>
                </a:solidFill>
                <a:latin typeface="Avenir Next Medium"/>
                <a:ea typeface="Avenir Next Medium"/>
              </a:rPr>
              <a:t>Learning rate</a:t>
            </a:r>
            <a:r>
              <a:rPr b="0" lang="pt-BR" sz="3400" spc="-1" strike="noStrike">
                <a:solidFill>
                  <a:srgbClr val="000000"/>
                </a:solidFill>
                <a:latin typeface="Avenir Next Medium"/>
                <a:ea typeface="Avenir Next Medium"/>
              </a:rPr>
              <a:t> </a:t>
            </a:r>
            <a:r>
              <a:rPr b="0" lang="pt-BR" sz="3400" spc="-1" strike="noStrike">
                <a:solidFill>
                  <a:srgbClr val="ffe989"/>
                </a:solidFill>
                <a:latin typeface="Avenir Next Medium"/>
                <a:ea typeface="Avenir Next Medium"/>
              </a:rPr>
              <a:t>𝛼 = 0.5</a:t>
            </a:r>
            <a:endParaRPr b="0" lang="pt-BR" sz="3400" spc="-1" strike="noStrike">
              <a:latin typeface="Arial"/>
            </a:endParaRPr>
          </a:p>
        </p:txBody>
      </p:sp>
      <p:sp>
        <p:nvSpPr>
          <p:cNvPr id="768" name="CustomShape 3"/>
          <p:cNvSpPr/>
          <p:nvPr/>
        </p:nvSpPr>
        <p:spPr>
          <a:xfrm>
            <a:off x="7079760" y="3898800"/>
            <a:ext cx="1268640" cy="1268640"/>
          </a:xfrm>
          <a:prstGeom prst="rect">
            <a:avLst/>
          </a:prstGeom>
          <a:solidFill>
            <a:srgbClr val="e2c7e3"/>
          </a:solidFill>
          <a:ln w="25560">
            <a:solidFill>
              <a:schemeClr val="accent6">
                <a:hueOff val="-2153150"/>
                <a:satOff val="-11264"/>
                <a:lumOff val="-15786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69" name="CustomShape 4"/>
          <p:cNvSpPr/>
          <p:nvPr/>
        </p:nvSpPr>
        <p:spPr>
          <a:xfrm>
            <a:off x="8349840" y="3898800"/>
            <a:ext cx="1268640" cy="1268640"/>
          </a:xfrm>
          <a:prstGeom prst="rect">
            <a:avLst/>
          </a:prstGeom>
          <a:solidFill>
            <a:srgbClr val="e2c7e3"/>
          </a:solidFill>
          <a:ln w="25560">
            <a:solidFill>
              <a:schemeClr val="accent6">
                <a:hueOff val="-2153150"/>
                <a:satOff val="-11264"/>
                <a:lumOff val="-15786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70" name="CustomShape 5"/>
          <p:cNvSpPr/>
          <p:nvPr/>
        </p:nvSpPr>
        <p:spPr>
          <a:xfrm>
            <a:off x="9619920" y="3898800"/>
            <a:ext cx="1268640" cy="1268640"/>
          </a:xfrm>
          <a:prstGeom prst="rect">
            <a:avLst/>
          </a:prstGeom>
          <a:solidFill>
            <a:srgbClr val="e2c7e3"/>
          </a:solidFill>
          <a:ln w="25560">
            <a:solidFill>
              <a:schemeClr val="accent6">
                <a:hueOff val="-2153150"/>
                <a:satOff val="-11264"/>
                <a:lumOff val="-15786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71" name="CustomShape 6"/>
          <p:cNvSpPr/>
          <p:nvPr/>
        </p:nvSpPr>
        <p:spPr>
          <a:xfrm>
            <a:off x="7079760" y="5168880"/>
            <a:ext cx="1268640" cy="1268640"/>
          </a:xfrm>
          <a:prstGeom prst="rect">
            <a:avLst/>
          </a:prstGeom>
          <a:solidFill>
            <a:srgbClr val="e2c7e3"/>
          </a:solidFill>
          <a:ln w="25560">
            <a:solidFill>
              <a:schemeClr val="accent6">
                <a:hueOff val="-2153150"/>
                <a:satOff val="-11264"/>
                <a:lumOff val="-15786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72" name="CustomShape 7"/>
          <p:cNvSpPr/>
          <p:nvPr/>
        </p:nvSpPr>
        <p:spPr>
          <a:xfrm>
            <a:off x="8349840" y="5168880"/>
            <a:ext cx="1268640" cy="1268640"/>
          </a:xfrm>
          <a:prstGeom prst="rect">
            <a:avLst/>
          </a:prstGeom>
          <a:solidFill>
            <a:srgbClr val="e2c7e3"/>
          </a:solidFill>
          <a:ln w="25560">
            <a:solidFill>
              <a:schemeClr val="accent6">
                <a:hueOff val="-2153150"/>
                <a:satOff val="-11264"/>
                <a:lumOff val="-15786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73" name="CustomShape 8"/>
          <p:cNvSpPr/>
          <p:nvPr/>
        </p:nvSpPr>
        <p:spPr>
          <a:xfrm>
            <a:off x="9619920" y="5168880"/>
            <a:ext cx="1268640" cy="1268640"/>
          </a:xfrm>
          <a:prstGeom prst="rect">
            <a:avLst/>
          </a:prstGeom>
          <a:solidFill>
            <a:srgbClr val="e2c7e3"/>
          </a:solidFill>
          <a:ln w="25560">
            <a:solidFill>
              <a:schemeClr val="accent6">
                <a:hueOff val="-2153150"/>
                <a:satOff val="-11264"/>
                <a:lumOff val="-15786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74" name="CustomShape 9"/>
          <p:cNvSpPr/>
          <p:nvPr/>
        </p:nvSpPr>
        <p:spPr>
          <a:xfrm>
            <a:off x="7079760" y="6438960"/>
            <a:ext cx="1268640" cy="1268640"/>
          </a:xfrm>
          <a:prstGeom prst="rect">
            <a:avLst/>
          </a:prstGeom>
          <a:solidFill>
            <a:srgbClr val="e2c7e3"/>
          </a:solidFill>
          <a:ln w="25560">
            <a:solidFill>
              <a:schemeClr val="accent6">
                <a:hueOff val="-2153150"/>
                <a:satOff val="-11264"/>
                <a:lumOff val="-15786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75" name="CustomShape 10"/>
          <p:cNvSpPr/>
          <p:nvPr/>
        </p:nvSpPr>
        <p:spPr>
          <a:xfrm>
            <a:off x="8349840" y="6438960"/>
            <a:ext cx="1268640" cy="1268640"/>
          </a:xfrm>
          <a:prstGeom prst="rect">
            <a:avLst/>
          </a:prstGeom>
          <a:solidFill>
            <a:srgbClr val="e2c7e3"/>
          </a:solidFill>
          <a:ln w="25560">
            <a:solidFill>
              <a:schemeClr val="accent6">
                <a:hueOff val="-2153150"/>
                <a:satOff val="-11264"/>
                <a:lumOff val="-15786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76" name="CustomShape 11"/>
          <p:cNvSpPr/>
          <p:nvPr/>
        </p:nvSpPr>
        <p:spPr>
          <a:xfrm>
            <a:off x="9619920" y="6438960"/>
            <a:ext cx="1268640" cy="1268640"/>
          </a:xfrm>
          <a:prstGeom prst="rect">
            <a:avLst/>
          </a:prstGeom>
          <a:solidFill>
            <a:srgbClr val="e2c7e3"/>
          </a:solidFill>
          <a:ln w="25560">
            <a:solidFill>
              <a:schemeClr val="accent6">
                <a:hueOff val="-2153150"/>
                <a:satOff val="-11264"/>
                <a:lumOff val="-15786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77" name="CustomShape 12"/>
          <p:cNvSpPr/>
          <p:nvPr/>
        </p:nvSpPr>
        <p:spPr>
          <a:xfrm>
            <a:off x="8349840" y="5805360"/>
            <a:ext cx="1268640" cy="627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e2c7e3"/>
          </a:solidFill>
          <a:ln w="25560">
            <a:solidFill>
              <a:schemeClr val="accent6">
                <a:hueOff val="-2153150"/>
                <a:satOff val="-11264"/>
                <a:lumOff val="-15786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63360" rIns="63360" tIns="63360" bIns="633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771d76"/>
                </a:solidFill>
                <a:latin typeface="DIN Condensed Bold"/>
                <a:ea typeface="DIN Condensed Bold"/>
              </a:rPr>
              <a:t>0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778" name="CustomShape 13"/>
          <p:cNvSpPr/>
          <p:nvPr/>
        </p:nvSpPr>
        <p:spPr>
          <a:xfrm flipH="1" rot="10800000">
            <a:off x="8349840" y="5174640"/>
            <a:ext cx="1268640" cy="627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e2c7e3"/>
          </a:solidFill>
          <a:ln w="25560">
            <a:solidFill>
              <a:schemeClr val="accent6">
                <a:hueOff val="-2153150"/>
                <a:satOff val="-11264"/>
                <a:lumOff val="-15786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63360" rIns="63360" tIns="63360" bIns="633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771d76"/>
                </a:solidFill>
                <a:latin typeface="DIN Condensed Bold"/>
                <a:ea typeface="DIN Condensed Bold"/>
              </a:rPr>
              <a:t>0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779" name="CustomShape 14"/>
          <p:cNvSpPr/>
          <p:nvPr/>
        </p:nvSpPr>
        <p:spPr>
          <a:xfrm flipH="1" rot="16200000">
            <a:off x="8663760" y="5489280"/>
            <a:ext cx="1268640" cy="627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e2c7e3"/>
          </a:solidFill>
          <a:ln w="25560">
            <a:solidFill>
              <a:schemeClr val="accent6">
                <a:hueOff val="-2153150"/>
                <a:satOff val="-11264"/>
                <a:lumOff val="-15786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63360" rIns="63360" tIns="63360" bIns="633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771d76"/>
                </a:solidFill>
                <a:latin typeface="DIN Condensed Bold"/>
                <a:ea typeface="DIN Condensed Bold"/>
              </a:rPr>
              <a:t>0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780" name="CustomShape 15"/>
          <p:cNvSpPr/>
          <p:nvPr/>
        </p:nvSpPr>
        <p:spPr>
          <a:xfrm flipH="1" rot="5400000">
            <a:off x="8030880" y="5490720"/>
            <a:ext cx="1268640" cy="627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e2c7e3"/>
          </a:solidFill>
          <a:ln w="25560">
            <a:solidFill>
              <a:schemeClr val="accent6">
                <a:hueOff val="-2153150"/>
                <a:satOff val="-11264"/>
                <a:lumOff val="-15786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63360" rIns="63360" tIns="63360" bIns="633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771d76"/>
                </a:solidFill>
                <a:latin typeface="DIN Condensed Bold"/>
                <a:ea typeface="DIN Condensed Bold"/>
              </a:rPr>
              <a:t>0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781" name="CustomShape 16"/>
          <p:cNvSpPr/>
          <p:nvPr/>
        </p:nvSpPr>
        <p:spPr>
          <a:xfrm>
            <a:off x="8349840" y="4535280"/>
            <a:ext cx="1268640" cy="627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e2c7e3"/>
          </a:solidFill>
          <a:ln w="25560">
            <a:solidFill>
              <a:schemeClr val="accent6">
                <a:hueOff val="-2153150"/>
                <a:satOff val="-11264"/>
                <a:lumOff val="-15786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63360" rIns="63360" tIns="63360" bIns="633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771d76"/>
                </a:solidFill>
                <a:latin typeface="DIN Condensed Bold"/>
                <a:ea typeface="DIN Condensed Bold"/>
              </a:rPr>
              <a:t>0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782" name="CustomShape 17"/>
          <p:cNvSpPr/>
          <p:nvPr/>
        </p:nvSpPr>
        <p:spPr>
          <a:xfrm flipH="1" rot="16200000">
            <a:off x="8663760" y="4219200"/>
            <a:ext cx="1268640" cy="627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e2c7e3"/>
          </a:solidFill>
          <a:ln w="25560">
            <a:solidFill>
              <a:schemeClr val="accent6">
                <a:hueOff val="-2153150"/>
                <a:satOff val="-11264"/>
                <a:lumOff val="-15786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63360" rIns="63360" tIns="63360" bIns="633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771d76"/>
                </a:solidFill>
                <a:latin typeface="DIN Condensed Bold"/>
                <a:ea typeface="DIN Condensed Bold"/>
              </a:rPr>
              <a:t>0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783" name="CustomShape 18"/>
          <p:cNvSpPr/>
          <p:nvPr/>
        </p:nvSpPr>
        <p:spPr>
          <a:xfrm flipH="1" rot="5400000">
            <a:off x="8030880" y="4220640"/>
            <a:ext cx="1268640" cy="627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e2c7e3"/>
          </a:solidFill>
          <a:ln w="25560">
            <a:solidFill>
              <a:schemeClr val="accent6">
                <a:hueOff val="-2153150"/>
                <a:satOff val="-11264"/>
                <a:lumOff val="-15786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63360" rIns="63360" tIns="63360" bIns="633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771d76"/>
                </a:solidFill>
                <a:latin typeface="DIN Condensed Bold"/>
                <a:ea typeface="DIN Condensed Bold"/>
              </a:rPr>
              <a:t>0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784" name="CustomShape 19"/>
          <p:cNvSpPr/>
          <p:nvPr/>
        </p:nvSpPr>
        <p:spPr>
          <a:xfrm>
            <a:off x="7079760" y="5805360"/>
            <a:ext cx="1268640" cy="627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e2c7e3"/>
          </a:solidFill>
          <a:ln w="25560">
            <a:solidFill>
              <a:schemeClr val="accent6">
                <a:hueOff val="-2153150"/>
                <a:satOff val="-11264"/>
                <a:lumOff val="-15786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85" name="CustomShape 20"/>
          <p:cNvSpPr/>
          <p:nvPr/>
        </p:nvSpPr>
        <p:spPr>
          <a:xfrm flipH="1" rot="10800000">
            <a:off x="7079760" y="5174640"/>
            <a:ext cx="1268640" cy="627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e2c7e3"/>
          </a:solidFill>
          <a:ln w="25560">
            <a:solidFill>
              <a:schemeClr val="accent6">
                <a:hueOff val="-2153150"/>
                <a:satOff val="-11264"/>
                <a:lumOff val="-15786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63360" rIns="63360" tIns="63360" bIns="633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771d76"/>
                </a:solidFill>
                <a:latin typeface="DIN Condensed Bold"/>
                <a:ea typeface="DIN Condensed Bold"/>
              </a:rPr>
              <a:t>0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786" name="CustomShape 21"/>
          <p:cNvSpPr/>
          <p:nvPr/>
        </p:nvSpPr>
        <p:spPr>
          <a:xfrm flipH="1" rot="16200000">
            <a:off x="7394040" y="5489280"/>
            <a:ext cx="1268640" cy="627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e2c7e3"/>
          </a:solidFill>
          <a:ln w="25560">
            <a:solidFill>
              <a:schemeClr val="accent6">
                <a:hueOff val="-2153150"/>
                <a:satOff val="-11264"/>
                <a:lumOff val="-15786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63360" rIns="63360" tIns="63360" bIns="633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771d76"/>
                </a:solidFill>
                <a:latin typeface="DIN Condensed Bold"/>
                <a:ea typeface="DIN Condensed Bold"/>
              </a:rPr>
              <a:t>0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787" name="CustomShape 22"/>
          <p:cNvSpPr/>
          <p:nvPr/>
        </p:nvSpPr>
        <p:spPr>
          <a:xfrm>
            <a:off x="7079760" y="4535280"/>
            <a:ext cx="1268640" cy="627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e2c7e3"/>
          </a:solidFill>
          <a:ln w="25560">
            <a:solidFill>
              <a:schemeClr val="accent6">
                <a:hueOff val="-2153150"/>
                <a:satOff val="-11264"/>
                <a:lumOff val="-15786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88" name="CustomShape 23"/>
          <p:cNvSpPr/>
          <p:nvPr/>
        </p:nvSpPr>
        <p:spPr>
          <a:xfrm flipH="1" rot="16200000">
            <a:off x="7394040" y="4219200"/>
            <a:ext cx="1268640" cy="627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e2c7e3"/>
          </a:solidFill>
          <a:ln w="25560">
            <a:solidFill>
              <a:schemeClr val="accent6">
                <a:hueOff val="-2153150"/>
                <a:satOff val="-11264"/>
                <a:lumOff val="-15786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63360" rIns="63360" tIns="63360" bIns="633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771d76"/>
                </a:solidFill>
                <a:latin typeface="DIN Condensed Bold"/>
                <a:ea typeface="DIN Condensed Bold"/>
              </a:rPr>
              <a:t>0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789" name="CustomShape 24"/>
          <p:cNvSpPr/>
          <p:nvPr/>
        </p:nvSpPr>
        <p:spPr>
          <a:xfrm flipH="1" rot="10800000">
            <a:off x="8349840" y="6444720"/>
            <a:ext cx="1268640" cy="627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e2c7e3"/>
          </a:solidFill>
          <a:ln w="25560">
            <a:solidFill>
              <a:schemeClr val="accent6">
                <a:hueOff val="-2153150"/>
                <a:satOff val="-11264"/>
                <a:lumOff val="-15786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90" name="CustomShape 25"/>
          <p:cNvSpPr/>
          <p:nvPr/>
        </p:nvSpPr>
        <p:spPr>
          <a:xfrm flipH="1" rot="16200000">
            <a:off x="8663760" y="6759360"/>
            <a:ext cx="1268640" cy="627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e2c7e3"/>
          </a:solidFill>
          <a:ln w="25560">
            <a:solidFill>
              <a:schemeClr val="accent6">
                <a:hueOff val="-2153150"/>
                <a:satOff val="-11264"/>
                <a:lumOff val="-15786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63360" rIns="63360" tIns="63360" bIns="633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771d76"/>
                </a:solidFill>
                <a:latin typeface="DIN Condensed Bold"/>
                <a:ea typeface="DIN Condensed Bold"/>
              </a:rPr>
              <a:t>0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791" name="CustomShape 26"/>
          <p:cNvSpPr/>
          <p:nvPr/>
        </p:nvSpPr>
        <p:spPr>
          <a:xfrm flipH="1" rot="5400000">
            <a:off x="8030880" y="6760800"/>
            <a:ext cx="1268640" cy="627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e2c7e3"/>
          </a:solidFill>
          <a:ln w="25560">
            <a:solidFill>
              <a:schemeClr val="accent6">
                <a:hueOff val="-2153150"/>
                <a:satOff val="-11264"/>
                <a:lumOff val="-15786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63360" rIns="63360" tIns="63360" bIns="633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771d76"/>
                </a:solidFill>
                <a:latin typeface="DIN Condensed Bold"/>
                <a:ea typeface="DIN Condensed Bold"/>
              </a:rPr>
              <a:t>0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792" name="CustomShape 27"/>
          <p:cNvSpPr/>
          <p:nvPr/>
        </p:nvSpPr>
        <p:spPr>
          <a:xfrm>
            <a:off x="9619920" y="5805360"/>
            <a:ext cx="1268640" cy="627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e2c7e3"/>
          </a:solidFill>
          <a:ln w="25560">
            <a:solidFill>
              <a:schemeClr val="accent6">
                <a:hueOff val="-2153150"/>
                <a:satOff val="-11264"/>
                <a:lumOff val="-15786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63360" rIns="63360" tIns="63360" bIns="633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771d76"/>
                </a:solidFill>
                <a:latin typeface="DIN Condensed Bold"/>
                <a:ea typeface="DIN Condensed Bold"/>
              </a:rPr>
              <a:t>0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793" name="CustomShape 28"/>
          <p:cNvSpPr/>
          <p:nvPr/>
        </p:nvSpPr>
        <p:spPr>
          <a:xfrm flipH="1" rot="10800000">
            <a:off x="9619560" y="5174640"/>
            <a:ext cx="1268640" cy="627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e2c7e3"/>
          </a:solidFill>
          <a:ln w="25560">
            <a:solidFill>
              <a:schemeClr val="accent6">
                <a:hueOff val="-2153150"/>
                <a:satOff val="-11264"/>
                <a:lumOff val="-15786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63360" rIns="63360" tIns="63360" bIns="633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771d76"/>
                </a:solidFill>
                <a:latin typeface="DIN Condensed Bold"/>
                <a:ea typeface="DIN Condensed Bold"/>
              </a:rPr>
              <a:t>0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794" name="CustomShape 29"/>
          <p:cNvSpPr/>
          <p:nvPr/>
        </p:nvSpPr>
        <p:spPr>
          <a:xfrm flipH="1" rot="5400000">
            <a:off x="9300600" y="5490720"/>
            <a:ext cx="1268640" cy="627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e2c7e3"/>
          </a:solidFill>
          <a:ln w="25560">
            <a:solidFill>
              <a:schemeClr val="accent6">
                <a:hueOff val="-2153150"/>
                <a:satOff val="-11264"/>
                <a:lumOff val="-15786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63360" rIns="63360" tIns="63360" bIns="633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771d76"/>
                </a:solidFill>
                <a:latin typeface="DIN Condensed Bold"/>
                <a:ea typeface="DIN Condensed Bold"/>
              </a:rPr>
              <a:t>0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795" name="CustomShape 30"/>
          <p:cNvSpPr/>
          <p:nvPr/>
        </p:nvSpPr>
        <p:spPr>
          <a:xfrm>
            <a:off x="9619920" y="4535280"/>
            <a:ext cx="1268640" cy="627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e2c7e3"/>
          </a:solidFill>
          <a:ln w="25560">
            <a:solidFill>
              <a:schemeClr val="accent6">
                <a:hueOff val="-2153150"/>
                <a:satOff val="-11264"/>
                <a:lumOff val="-15786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63360" rIns="63360" tIns="63360" bIns="633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771d76"/>
                </a:solidFill>
                <a:latin typeface="DIN Condensed Bold"/>
                <a:ea typeface="DIN Condensed Bold"/>
              </a:rPr>
              <a:t>0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796" name="CustomShape 31"/>
          <p:cNvSpPr/>
          <p:nvPr/>
        </p:nvSpPr>
        <p:spPr>
          <a:xfrm flipH="1" rot="5400000">
            <a:off x="9300600" y="4220640"/>
            <a:ext cx="1268640" cy="627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e2c7e3"/>
          </a:solidFill>
          <a:ln w="25560">
            <a:solidFill>
              <a:schemeClr val="accent6">
                <a:hueOff val="-2153150"/>
                <a:satOff val="-11264"/>
                <a:lumOff val="-15786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63360" rIns="63360" tIns="63360" bIns="633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771d76"/>
                </a:solidFill>
                <a:latin typeface="DIN Condensed Bold"/>
                <a:ea typeface="DIN Condensed Bold"/>
              </a:rPr>
              <a:t>0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797" name="CustomShape 32"/>
          <p:cNvSpPr/>
          <p:nvPr/>
        </p:nvSpPr>
        <p:spPr>
          <a:xfrm flipH="1" rot="16200000">
            <a:off x="9933840" y="6759360"/>
            <a:ext cx="1268640" cy="627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e2c7e3"/>
          </a:solidFill>
          <a:ln w="25560">
            <a:solidFill>
              <a:schemeClr val="accent6">
                <a:hueOff val="-2153150"/>
                <a:satOff val="-11264"/>
                <a:lumOff val="-15786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63360" rIns="63360" tIns="63360" bIns="633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771d76"/>
                </a:solidFill>
                <a:latin typeface="DIN Condensed Bold"/>
                <a:ea typeface="DIN Condensed Bold"/>
              </a:rPr>
              <a:t>0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798" name="CustomShape 33"/>
          <p:cNvSpPr/>
          <p:nvPr/>
        </p:nvSpPr>
        <p:spPr>
          <a:xfrm flipH="1" rot="10800000">
            <a:off x="7079760" y="6444720"/>
            <a:ext cx="1268640" cy="627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e2c7e3"/>
          </a:solidFill>
          <a:ln w="25560">
            <a:solidFill>
              <a:schemeClr val="accent6">
                <a:hueOff val="-2153150"/>
                <a:satOff val="-11264"/>
                <a:lumOff val="-15786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63360" rIns="63360" tIns="63360" bIns="633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771d76"/>
                </a:solidFill>
                <a:latin typeface="DIN Condensed Bold"/>
                <a:ea typeface="DIN Condensed Bold"/>
              </a:rPr>
              <a:t>0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799" name="CustomShape 34"/>
          <p:cNvSpPr/>
          <p:nvPr/>
        </p:nvSpPr>
        <p:spPr>
          <a:xfrm flipH="1" rot="16200000">
            <a:off x="7394040" y="6759360"/>
            <a:ext cx="1268640" cy="627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e2c7e3"/>
          </a:solidFill>
          <a:ln w="25560">
            <a:solidFill>
              <a:schemeClr val="accent6">
                <a:hueOff val="-2153150"/>
                <a:satOff val="-11264"/>
                <a:lumOff val="-15786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00" name="CustomShape 35"/>
          <p:cNvSpPr/>
          <p:nvPr/>
        </p:nvSpPr>
        <p:spPr>
          <a:xfrm>
            <a:off x="8135640" y="2967480"/>
            <a:ext cx="1564200" cy="6498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3600" spc="-1" strike="noStrike">
                <a:solidFill>
                  <a:srgbClr val="ffe989"/>
                </a:solidFill>
                <a:latin typeface="Avenir Next Medium"/>
                <a:ea typeface="Avenir Next Medium"/>
              </a:rPr>
              <a:t>Q(S,A)</a:t>
            </a:r>
            <a:endParaRPr b="0" lang="pt-BR" sz="3600" spc="-1" strike="noStrike">
              <a:latin typeface="Arial"/>
            </a:endParaRPr>
          </a:p>
        </p:txBody>
      </p:sp>
      <p:grpSp>
        <p:nvGrpSpPr>
          <p:cNvPr id="801" name="Group 36"/>
          <p:cNvGrpSpPr/>
          <p:nvPr/>
        </p:nvGrpSpPr>
        <p:grpSpPr>
          <a:xfrm>
            <a:off x="1634040" y="4415400"/>
            <a:ext cx="3439440" cy="2546640"/>
            <a:chOff x="1634040" y="4415400"/>
            <a:chExt cx="3439440" cy="2546640"/>
          </a:xfrm>
        </p:grpSpPr>
        <p:pic>
          <p:nvPicPr>
            <p:cNvPr id="802" name="Image" descr="Image"/>
            <p:cNvPicPr/>
            <p:nvPr/>
          </p:nvPicPr>
          <p:blipFill>
            <a:blip r:embed="rId1"/>
            <a:stretch/>
          </p:blipFill>
          <p:spPr>
            <a:xfrm>
              <a:off x="2744640" y="4415400"/>
              <a:ext cx="1268640" cy="126864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803" name="Image" descr="Image"/>
            <p:cNvPicPr/>
            <p:nvPr/>
          </p:nvPicPr>
          <p:blipFill>
            <a:blip r:embed="rId2"/>
            <a:stretch/>
          </p:blipFill>
          <p:spPr>
            <a:xfrm>
              <a:off x="3277800" y="4737960"/>
              <a:ext cx="1268640" cy="126864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804" name="Image" descr="Image"/>
            <p:cNvPicPr/>
            <p:nvPr/>
          </p:nvPicPr>
          <p:blipFill>
            <a:blip r:embed="rId3"/>
            <a:stretch/>
          </p:blipFill>
          <p:spPr>
            <a:xfrm>
              <a:off x="3804840" y="5069160"/>
              <a:ext cx="1268640" cy="126864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805" name="Image" descr="Image"/>
            <p:cNvPicPr/>
            <p:nvPr/>
          </p:nvPicPr>
          <p:blipFill>
            <a:blip r:embed="rId4"/>
            <a:stretch/>
          </p:blipFill>
          <p:spPr>
            <a:xfrm>
              <a:off x="2198880" y="4725360"/>
              <a:ext cx="1268640" cy="126864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806" name="Image" descr="Image"/>
            <p:cNvPicPr/>
            <p:nvPr/>
          </p:nvPicPr>
          <p:blipFill>
            <a:blip r:embed="rId5"/>
            <a:stretch/>
          </p:blipFill>
          <p:spPr>
            <a:xfrm>
              <a:off x="2731680" y="5056560"/>
              <a:ext cx="1268640" cy="126864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807" name="Image" descr="Image"/>
            <p:cNvPicPr/>
            <p:nvPr/>
          </p:nvPicPr>
          <p:blipFill>
            <a:blip r:embed="rId6"/>
            <a:stretch/>
          </p:blipFill>
          <p:spPr>
            <a:xfrm>
              <a:off x="3265200" y="5387760"/>
              <a:ext cx="1268640" cy="126864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808" name="Image" descr="Image"/>
            <p:cNvPicPr/>
            <p:nvPr/>
          </p:nvPicPr>
          <p:blipFill>
            <a:blip r:embed="rId7"/>
            <a:stretch/>
          </p:blipFill>
          <p:spPr>
            <a:xfrm>
              <a:off x="1634040" y="5043960"/>
              <a:ext cx="1268640" cy="126864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809" name="Image" descr="Image"/>
            <p:cNvPicPr/>
            <p:nvPr/>
          </p:nvPicPr>
          <p:blipFill>
            <a:blip r:embed="rId8"/>
            <a:stretch/>
          </p:blipFill>
          <p:spPr>
            <a:xfrm>
              <a:off x="2186280" y="5362200"/>
              <a:ext cx="1268640" cy="126864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810" name="Image" descr="Image"/>
            <p:cNvPicPr/>
            <p:nvPr/>
          </p:nvPicPr>
          <p:blipFill>
            <a:blip r:embed="rId9"/>
            <a:stretch/>
          </p:blipFill>
          <p:spPr>
            <a:xfrm>
              <a:off x="2731680" y="5693400"/>
              <a:ext cx="1268640" cy="126864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811" name="Image" descr="Image"/>
            <p:cNvPicPr/>
            <p:nvPr/>
          </p:nvPicPr>
          <p:blipFill>
            <a:blip r:embed="rId10"/>
            <a:stretch/>
          </p:blipFill>
          <p:spPr>
            <a:xfrm>
              <a:off x="3914640" y="4673880"/>
              <a:ext cx="1115640" cy="726120"/>
            </a:xfrm>
            <a:prstGeom prst="rect">
              <a:avLst/>
            </a:prstGeom>
            <a:ln w="12600">
              <a:noFill/>
            </a:ln>
          </p:spPr>
        </p:pic>
        <p:sp>
          <p:nvSpPr>
            <p:cNvPr id="812" name="Line 37"/>
            <p:cNvSpPr/>
            <p:nvPr/>
          </p:nvSpPr>
          <p:spPr>
            <a:xfrm>
              <a:off x="2310480" y="5371200"/>
              <a:ext cx="517680" cy="336240"/>
            </a:xfrm>
            <a:prstGeom prst="line">
              <a:avLst/>
            </a:prstGeom>
            <a:ln w="50760">
              <a:solidFill>
                <a:schemeClr val="accent5"/>
              </a:solidFill>
              <a:miter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13" name="Line 38"/>
            <p:cNvSpPr/>
            <p:nvPr/>
          </p:nvSpPr>
          <p:spPr>
            <a:xfrm>
              <a:off x="2874960" y="5747760"/>
              <a:ext cx="517680" cy="336240"/>
            </a:xfrm>
            <a:prstGeom prst="line">
              <a:avLst/>
            </a:prstGeom>
            <a:ln w="50760">
              <a:solidFill>
                <a:schemeClr val="accent5"/>
              </a:solidFill>
              <a:miter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14" name="Line 39"/>
            <p:cNvSpPr/>
            <p:nvPr/>
          </p:nvSpPr>
          <p:spPr>
            <a:xfrm flipV="1">
              <a:off x="3408480" y="5668200"/>
              <a:ext cx="513360" cy="303840"/>
            </a:xfrm>
            <a:prstGeom prst="line">
              <a:avLst/>
            </a:prstGeom>
            <a:ln w="50760">
              <a:solidFill>
                <a:schemeClr val="accent5"/>
              </a:solidFill>
              <a:miter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15" name="Line 40"/>
            <p:cNvSpPr/>
            <p:nvPr/>
          </p:nvSpPr>
          <p:spPr>
            <a:xfrm flipH="1" flipV="1">
              <a:off x="3393000" y="5349960"/>
              <a:ext cx="517320" cy="336240"/>
            </a:xfrm>
            <a:prstGeom prst="line">
              <a:avLst/>
            </a:prstGeom>
            <a:ln w="50760">
              <a:solidFill>
                <a:schemeClr val="accent5"/>
              </a:solidFill>
              <a:miter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816" name="Image" descr="Image"/>
            <p:cNvPicPr/>
            <p:nvPr/>
          </p:nvPicPr>
          <p:blipFill>
            <a:blip r:embed="rId11"/>
            <a:stretch/>
          </p:blipFill>
          <p:spPr>
            <a:xfrm>
              <a:off x="3176640" y="4850280"/>
              <a:ext cx="354240" cy="633600"/>
            </a:xfrm>
            <a:prstGeom prst="rect">
              <a:avLst/>
            </a:prstGeom>
            <a:ln w="12600">
              <a:noFill/>
            </a:ln>
          </p:spPr>
        </p:pic>
      </p:grpSp>
      <p:sp>
        <p:nvSpPr>
          <p:cNvPr id="817" name="CustomShape 41"/>
          <p:cNvSpPr/>
          <p:nvPr/>
        </p:nvSpPr>
        <p:spPr>
          <a:xfrm>
            <a:off x="2163600" y="5434560"/>
            <a:ext cx="354240" cy="4060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-1</a:t>
            </a:r>
            <a:endParaRPr b="0" lang="pt-BR" sz="2000" spc="-1" strike="noStrike">
              <a:latin typeface="Arial"/>
            </a:endParaRPr>
          </a:p>
        </p:txBody>
      </p:sp>
      <p:pic>
        <p:nvPicPr>
          <p:cNvPr id="818" name="Q(s,a)_gets_(1-_.pdf" descr="Q(s,a)_gets_(1-_.pdf"/>
          <p:cNvPicPr/>
          <p:nvPr/>
        </p:nvPicPr>
        <p:blipFill>
          <a:blip r:embed="rId12"/>
          <a:stretch/>
        </p:blipFill>
        <p:spPr>
          <a:xfrm>
            <a:off x="1797120" y="8339400"/>
            <a:ext cx="9409320" cy="713520"/>
          </a:xfrm>
          <a:prstGeom prst="rect">
            <a:avLst/>
          </a:prstGeom>
          <a:ln w="12600">
            <a:noFill/>
          </a:ln>
        </p:spPr>
      </p:pic>
      <p:sp>
        <p:nvSpPr>
          <p:cNvPr id="819" name="CustomShape 42"/>
          <p:cNvSpPr/>
          <p:nvPr/>
        </p:nvSpPr>
        <p:spPr>
          <a:xfrm>
            <a:off x="7254360" y="4763520"/>
            <a:ext cx="793080" cy="442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e42832"/>
                </a:solidFill>
                <a:latin typeface="DIN Condensed Bold"/>
                <a:ea typeface="DIN Condensed Bold"/>
              </a:rPr>
              <a:t>-0.5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820" name="CustomShape 43"/>
          <p:cNvSpPr/>
          <p:nvPr/>
        </p:nvSpPr>
        <p:spPr>
          <a:xfrm>
            <a:off x="2729520" y="5849640"/>
            <a:ext cx="354240" cy="4060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-1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821" name="CustomShape 44"/>
          <p:cNvSpPr/>
          <p:nvPr/>
        </p:nvSpPr>
        <p:spPr>
          <a:xfrm>
            <a:off x="7292520" y="6048360"/>
            <a:ext cx="793080" cy="442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e42832"/>
                </a:solidFill>
                <a:latin typeface="DIN Condensed Bold"/>
                <a:ea typeface="DIN Condensed Bold"/>
              </a:rPr>
              <a:t>-0.5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822" name="CustomShape 45"/>
          <p:cNvSpPr/>
          <p:nvPr/>
        </p:nvSpPr>
        <p:spPr>
          <a:xfrm>
            <a:off x="3563640" y="5849640"/>
            <a:ext cx="354240" cy="4060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-1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823" name="CustomShape 46"/>
          <p:cNvSpPr/>
          <p:nvPr/>
        </p:nvSpPr>
        <p:spPr>
          <a:xfrm>
            <a:off x="7629840" y="6851880"/>
            <a:ext cx="793080" cy="442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e42832"/>
                </a:solidFill>
                <a:latin typeface="DIN Condensed Bold"/>
                <a:ea typeface="DIN Condensed Bold"/>
              </a:rPr>
              <a:t>-0.5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824" name="CustomShape 47"/>
          <p:cNvSpPr/>
          <p:nvPr/>
        </p:nvSpPr>
        <p:spPr>
          <a:xfrm>
            <a:off x="3295080" y="5434560"/>
            <a:ext cx="354240" cy="4060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-1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825" name="CustomShape 48"/>
          <p:cNvSpPr/>
          <p:nvPr/>
        </p:nvSpPr>
        <p:spPr>
          <a:xfrm>
            <a:off x="8521200" y="6435360"/>
            <a:ext cx="793080" cy="442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e42832"/>
                </a:solidFill>
                <a:latin typeface="DIN Condensed Bold"/>
                <a:ea typeface="DIN Condensed Bold"/>
              </a:rPr>
              <a:t>-0.5</a:t>
            </a:r>
            <a:endParaRPr b="0" lang="pt-BR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CustomShape 1"/>
          <p:cNvSpPr/>
          <p:nvPr/>
        </p:nvSpPr>
        <p:spPr>
          <a:xfrm>
            <a:off x="406440" y="457200"/>
            <a:ext cx="11174400" cy="4557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b">
            <a:noAutofit/>
          </a:bodyPr>
          <a:p>
            <a:pPr>
              <a:lnSpc>
                <a:spcPct val="80000"/>
              </a:lnSpc>
            </a:pPr>
            <a:r>
              <a:rPr b="0" lang="pt-BR" sz="2400" spc="109" strike="noStrike" cap="all">
                <a:solidFill>
                  <a:srgbClr val="838787"/>
                </a:solidFill>
                <a:latin typeface="DIN Alternate Bold"/>
                <a:ea typeface="DIN Alternate Bold"/>
              </a:rPr>
              <a:t>example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827" name="CustomShape 2"/>
          <p:cNvSpPr/>
          <p:nvPr/>
        </p:nvSpPr>
        <p:spPr>
          <a:xfrm>
            <a:off x="406440" y="1346040"/>
            <a:ext cx="12190680" cy="21067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>
            <a:noAutofit/>
          </a:bodyPr>
          <a:p>
            <a:pPr marL="444600" indent="-44316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3400" spc="-1" strike="noStrike">
                <a:solidFill>
                  <a:srgbClr val="ffffff"/>
                </a:solidFill>
                <a:latin typeface="Avenir Next Medium"/>
                <a:ea typeface="Avenir Next Medium"/>
              </a:rPr>
              <a:t>Agent starts at </a:t>
            </a:r>
            <a:r>
              <a:rPr b="0" i="1" lang="pt-BR" sz="3400" spc="-1" strike="noStrike">
                <a:solidFill>
                  <a:srgbClr val="ffe989"/>
                </a:solidFill>
                <a:latin typeface="Avenir Next Regular"/>
                <a:ea typeface="Avenir Next Regular"/>
              </a:rPr>
              <a:t>S=1</a:t>
            </a:r>
            <a:endParaRPr b="0" lang="pt-BR" sz="3400" spc="-1" strike="noStrike">
              <a:latin typeface="Arial"/>
            </a:endParaRPr>
          </a:p>
          <a:p>
            <a:pPr marL="444600" indent="-44316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3400" spc="-1" strike="noStrike">
                <a:solidFill>
                  <a:srgbClr val="ffffff"/>
                </a:solidFill>
                <a:latin typeface="Avenir Next Medium"/>
                <a:ea typeface="Avenir Next Medium"/>
              </a:rPr>
              <a:t>Learning rate</a:t>
            </a:r>
            <a:r>
              <a:rPr b="0" lang="pt-BR" sz="3400" spc="-1" strike="noStrike">
                <a:solidFill>
                  <a:srgbClr val="000000"/>
                </a:solidFill>
                <a:latin typeface="Avenir Next Medium"/>
                <a:ea typeface="Avenir Next Medium"/>
              </a:rPr>
              <a:t> </a:t>
            </a:r>
            <a:r>
              <a:rPr b="0" lang="pt-BR" sz="3400" spc="-1" strike="noStrike">
                <a:solidFill>
                  <a:srgbClr val="ffe989"/>
                </a:solidFill>
                <a:latin typeface="Avenir Next Medium"/>
                <a:ea typeface="Avenir Next Medium"/>
              </a:rPr>
              <a:t>𝛼 = 0.5</a:t>
            </a:r>
            <a:endParaRPr b="0" lang="pt-BR" sz="3400" spc="-1" strike="noStrike">
              <a:latin typeface="Arial"/>
            </a:endParaRPr>
          </a:p>
        </p:txBody>
      </p:sp>
      <p:sp>
        <p:nvSpPr>
          <p:cNvPr id="828" name="CustomShape 3"/>
          <p:cNvSpPr/>
          <p:nvPr/>
        </p:nvSpPr>
        <p:spPr>
          <a:xfrm>
            <a:off x="7079760" y="3898800"/>
            <a:ext cx="1268640" cy="1268640"/>
          </a:xfrm>
          <a:prstGeom prst="rect">
            <a:avLst/>
          </a:prstGeom>
          <a:solidFill>
            <a:srgbClr val="e2c7e3"/>
          </a:solidFill>
          <a:ln w="25560">
            <a:solidFill>
              <a:schemeClr val="accent6">
                <a:hueOff val="-2153150"/>
                <a:satOff val="-11264"/>
                <a:lumOff val="-15786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29" name="CustomShape 4"/>
          <p:cNvSpPr/>
          <p:nvPr/>
        </p:nvSpPr>
        <p:spPr>
          <a:xfrm>
            <a:off x="8349840" y="3898800"/>
            <a:ext cx="1268640" cy="1268640"/>
          </a:xfrm>
          <a:prstGeom prst="rect">
            <a:avLst/>
          </a:prstGeom>
          <a:solidFill>
            <a:srgbClr val="e2c7e3"/>
          </a:solidFill>
          <a:ln w="25560">
            <a:solidFill>
              <a:schemeClr val="accent6">
                <a:hueOff val="-2153150"/>
                <a:satOff val="-11264"/>
                <a:lumOff val="-15786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30" name="CustomShape 5"/>
          <p:cNvSpPr/>
          <p:nvPr/>
        </p:nvSpPr>
        <p:spPr>
          <a:xfrm>
            <a:off x="9619920" y="3898800"/>
            <a:ext cx="1268640" cy="1268640"/>
          </a:xfrm>
          <a:prstGeom prst="rect">
            <a:avLst/>
          </a:prstGeom>
          <a:solidFill>
            <a:srgbClr val="e2c7e3"/>
          </a:solidFill>
          <a:ln w="25560">
            <a:solidFill>
              <a:schemeClr val="accent6">
                <a:hueOff val="-2153150"/>
                <a:satOff val="-11264"/>
                <a:lumOff val="-15786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31" name="CustomShape 6"/>
          <p:cNvSpPr/>
          <p:nvPr/>
        </p:nvSpPr>
        <p:spPr>
          <a:xfrm>
            <a:off x="7079760" y="5168880"/>
            <a:ext cx="1268640" cy="1268640"/>
          </a:xfrm>
          <a:prstGeom prst="rect">
            <a:avLst/>
          </a:prstGeom>
          <a:solidFill>
            <a:srgbClr val="e2c7e3"/>
          </a:solidFill>
          <a:ln w="25560">
            <a:solidFill>
              <a:schemeClr val="accent6">
                <a:hueOff val="-2153150"/>
                <a:satOff val="-11264"/>
                <a:lumOff val="-15786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32" name="CustomShape 7"/>
          <p:cNvSpPr/>
          <p:nvPr/>
        </p:nvSpPr>
        <p:spPr>
          <a:xfrm>
            <a:off x="8349840" y="5168880"/>
            <a:ext cx="1268640" cy="1268640"/>
          </a:xfrm>
          <a:prstGeom prst="rect">
            <a:avLst/>
          </a:prstGeom>
          <a:solidFill>
            <a:srgbClr val="e2c7e3"/>
          </a:solidFill>
          <a:ln w="25560">
            <a:solidFill>
              <a:schemeClr val="accent6">
                <a:hueOff val="-2153150"/>
                <a:satOff val="-11264"/>
                <a:lumOff val="-15786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33" name="CustomShape 8"/>
          <p:cNvSpPr/>
          <p:nvPr/>
        </p:nvSpPr>
        <p:spPr>
          <a:xfrm>
            <a:off x="9619920" y="5168880"/>
            <a:ext cx="1268640" cy="1268640"/>
          </a:xfrm>
          <a:prstGeom prst="rect">
            <a:avLst/>
          </a:prstGeom>
          <a:solidFill>
            <a:srgbClr val="e2c7e3"/>
          </a:solidFill>
          <a:ln w="25560">
            <a:solidFill>
              <a:schemeClr val="accent6">
                <a:hueOff val="-2153150"/>
                <a:satOff val="-11264"/>
                <a:lumOff val="-15786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34" name="CustomShape 9"/>
          <p:cNvSpPr/>
          <p:nvPr/>
        </p:nvSpPr>
        <p:spPr>
          <a:xfrm>
            <a:off x="7079760" y="6438960"/>
            <a:ext cx="1268640" cy="1268640"/>
          </a:xfrm>
          <a:prstGeom prst="rect">
            <a:avLst/>
          </a:prstGeom>
          <a:solidFill>
            <a:srgbClr val="e2c7e3"/>
          </a:solidFill>
          <a:ln w="25560">
            <a:solidFill>
              <a:schemeClr val="accent6">
                <a:hueOff val="-2153150"/>
                <a:satOff val="-11264"/>
                <a:lumOff val="-15786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35" name="CustomShape 10"/>
          <p:cNvSpPr/>
          <p:nvPr/>
        </p:nvSpPr>
        <p:spPr>
          <a:xfrm>
            <a:off x="8349840" y="6438960"/>
            <a:ext cx="1268640" cy="1268640"/>
          </a:xfrm>
          <a:prstGeom prst="rect">
            <a:avLst/>
          </a:prstGeom>
          <a:solidFill>
            <a:srgbClr val="e2c7e3"/>
          </a:solidFill>
          <a:ln w="25560">
            <a:solidFill>
              <a:schemeClr val="accent6">
                <a:hueOff val="-2153150"/>
                <a:satOff val="-11264"/>
                <a:lumOff val="-15786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36" name="CustomShape 11"/>
          <p:cNvSpPr/>
          <p:nvPr/>
        </p:nvSpPr>
        <p:spPr>
          <a:xfrm>
            <a:off x="9619920" y="6438960"/>
            <a:ext cx="1268640" cy="1268640"/>
          </a:xfrm>
          <a:prstGeom prst="rect">
            <a:avLst/>
          </a:prstGeom>
          <a:solidFill>
            <a:srgbClr val="e2c7e3"/>
          </a:solidFill>
          <a:ln w="25560">
            <a:solidFill>
              <a:schemeClr val="accent6">
                <a:hueOff val="-2153150"/>
                <a:satOff val="-11264"/>
                <a:lumOff val="-15786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37" name="CustomShape 12"/>
          <p:cNvSpPr/>
          <p:nvPr/>
        </p:nvSpPr>
        <p:spPr>
          <a:xfrm>
            <a:off x="8349840" y="5805360"/>
            <a:ext cx="1268640" cy="627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e2c7e3"/>
          </a:solidFill>
          <a:ln w="25560">
            <a:solidFill>
              <a:schemeClr val="accent6">
                <a:hueOff val="-2153150"/>
                <a:satOff val="-11264"/>
                <a:lumOff val="-15786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63360" rIns="63360" tIns="63360" bIns="633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771d76"/>
                </a:solidFill>
                <a:latin typeface="DIN Condensed Bold"/>
                <a:ea typeface="DIN Condensed Bold"/>
              </a:rPr>
              <a:t>0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838" name="CustomShape 13"/>
          <p:cNvSpPr/>
          <p:nvPr/>
        </p:nvSpPr>
        <p:spPr>
          <a:xfrm flipH="1" rot="10800000">
            <a:off x="8349840" y="5174640"/>
            <a:ext cx="1268640" cy="627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e2c7e3"/>
          </a:solidFill>
          <a:ln w="25560">
            <a:solidFill>
              <a:schemeClr val="accent6">
                <a:hueOff val="-2153150"/>
                <a:satOff val="-11264"/>
                <a:lumOff val="-15786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63360" rIns="63360" tIns="63360" bIns="633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771d76"/>
                </a:solidFill>
                <a:latin typeface="DIN Condensed Bold"/>
                <a:ea typeface="DIN Condensed Bold"/>
              </a:rPr>
              <a:t>0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839" name="CustomShape 14"/>
          <p:cNvSpPr/>
          <p:nvPr/>
        </p:nvSpPr>
        <p:spPr>
          <a:xfrm flipH="1" rot="16200000">
            <a:off x="8663760" y="5489280"/>
            <a:ext cx="1268640" cy="627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e2c7e3"/>
          </a:solidFill>
          <a:ln w="25560">
            <a:solidFill>
              <a:schemeClr val="accent6">
                <a:hueOff val="-2153150"/>
                <a:satOff val="-11264"/>
                <a:lumOff val="-15786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40" name="CustomShape 15"/>
          <p:cNvSpPr/>
          <p:nvPr/>
        </p:nvSpPr>
        <p:spPr>
          <a:xfrm flipH="1" rot="5400000">
            <a:off x="8030880" y="5490720"/>
            <a:ext cx="1268640" cy="627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e2c7e3"/>
          </a:solidFill>
          <a:ln w="25560">
            <a:solidFill>
              <a:schemeClr val="accent6">
                <a:hueOff val="-2153150"/>
                <a:satOff val="-11264"/>
                <a:lumOff val="-15786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63360" rIns="63360" tIns="63360" bIns="633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771d76"/>
                </a:solidFill>
                <a:latin typeface="DIN Condensed Bold"/>
                <a:ea typeface="DIN Condensed Bold"/>
              </a:rPr>
              <a:t>0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841" name="CustomShape 16"/>
          <p:cNvSpPr/>
          <p:nvPr/>
        </p:nvSpPr>
        <p:spPr>
          <a:xfrm>
            <a:off x="8349840" y="4535280"/>
            <a:ext cx="1268640" cy="627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e2c7e3"/>
          </a:solidFill>
          <a:ln w="25560">
            <a:solidFill>
              <a:schemeClr val="accent6">
                <a:hueOff val="-2153150"/>
                <a:satOff val="-11264"/>
                <a:lumOff val="-15786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63360" rIns="63360" tIns="63360" bIns="633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771d76"/>
                </a:solidFill>
                <a:latin typeface="DIN Condensed Bold"/>
                <a:ea typeface="DIN Condensed Bold"/>
              </a:rPr>
              <a:t>0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842" name="CustomShape 17"/>
          <p:cNvSpPr/>
          <p:nvPr/>
        </p:nvSpPr>
        <p:spPr>
          <a:xfrm flipH="1" rot="16200000">
            <a:off x="8663760" y="4219200"/>
            <a:ext cx="1268640" cy="627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e2c7e3"/>
          </a:solidFill>
          <a:ln w="25560">
            <a:solidFill>
              <a:schemeClr val="accent6">
                <a:hueOff val="-2153150"/>
                <a:satOff val="-11264"/>
                <a:lumOff val="-15786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63360" rIns="63360" tIns="63360" bIns="633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771d76"/>
                </a:solidFill>
                <a:latin typeface="DIN Condensed Bold"/>
                <a:ea typeface="DIN Condensed Bold"/>
              </a:rPr>
              <a:t>0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843" name="CustomShape 18"/>
          <p:cNvSpPr/>
          <p:nvPr/>
        </p:nvSpPr>
        <p:spPr>
          <a:xfrm flipH="1" rot="5400000">
            <a:off x="8030880" y="4220640"/>
            <a:ext cx="1268640" cy="627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e2c7e3"/>
          </a:solidFill>
          <a:ln w="25560">
            <a:solidFill>
              <a:schemeClr val="accent6">
                <a:hueOff val="-2153150"/>
                <a:satOff val="-11264"/>
                <a:lumOff val="-15786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63360" rIns="63360" tIns="63360" bIns="633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771d76"/>
                </a:solidFill>
                <a:latin typeface="DIN Condensed Bold"/>
                <a:ea typeface="DIN Condensed Bold"/>
              </a:rPr>
              <a:t>0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844" name="CustomShape 19"/>
          <p:cNvSpPr/>
          <p:nvPr/>
        </p:nvSpPr>
        <p:spPr>
          <a:xfrm>
            <a:off x="7079760" y="5805360"/>
            <a:ext cx="1268640" cy="627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e2c7e3"/>
          </a:solidFill>
          <a:ln w="25560">
            <a:solidFill>
              <a:schemeClr val="accent6">
                <a:hueOff val="-2153150"/>
                <a:satOff val="-11264"/>
                <a:lumOff val="-15786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45" name="CustomShape 20"/>
          <p:cNvSpPr/>
          <p:nvPr/>
        </p:nvSpPr>
        <p:spPr>
          <a:xfrm flipH="1" rot="10800000">
            <a:off x="7079760" y="5174640"/>
            <a:ext cx="1268640" cy="627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e2c7e3"/>
          </a:solidFill>
          <a:ln w="25560">
            <a:solidFill>
              <a:schemeClr val="accent6">
                <a:hueOff val="-2153150"/>
                <a:satOff val="-11264"/>
                <a:lumOff val="-15786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63360" rIns="63360" tIns="63360" bIns="633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771d76"/>
                </a:solidFill>
                <a:latin typeface="DIN Condensed Bold"/>
                <a:ea typeface="DIN Condensed Bold"/>
              </a:rPr>
              <a:t>0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846" name="CustomShape 21"/>
          <p:cNvSpPr/>
          <p:nvPr/>
        </p:nvSpPr>
        <p:spPr>
          <a:xfrm flipH="1" rot="16200000">
            <a:off x="7394040" y="5489280"/>
            <a:ext cx="1268640" cy="627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e2c7e3"/>
          </a:solidFill>
          <a:ln w="25560">
            <a:solidFill>
              <a:schemeClr val="accent6">
                <a:hueOff val="-2153150"/>
                <a:satOff val="-11264"/>
                <a:lumOff val="-15786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63360" rIns="63360" tIns="63360" bIns="633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771d76"/>
                </a:solidFill>
                <a:latin typeface="DIN Condensed Bold"/>
                <a:ea typeface="DIN Condensed Bold"/>
              </a:rPr>
              <a:t>0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847" name="CustomShape 22"/>
          <p:cNvSpPr/>
          <p:nvPr/>
        </p:nvSpPr>
        <p:spPr>
          <a:xfrm>
            <a:off x="7079760" y="4535280"/>
            <a:ext cx="1268640" cy="627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e2c7e3"/>
          </a:solidFill>
          <a:ln w="25560">
            <a:solidFill>
              <a:schemeClr val="accent6">
                <a:hueOff val="-2153150"/>
                <a:satOff val="-11264"/>
                <a:lumOff val="-15786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48" name="CustomShape 23"/>
          <p:cNvSpPr/>
          <p:nvPr/>
        </p:nvSpPr>
        <p:spPr>
          <a:xfrm flipH="1" rot="16200000">
            <a:off x="7394040" y="4219200"/>
            <a:ext cx="1268640" cy="627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e2c7e3"/>
          </a:solidFill>
          <a:ln w="25560">
            <a:solidFill>
              <a:schemeClr val="accent6">
                <a:hueOff val="-2153150"/>
                <a:satOff val="-11264"/>
                <a:lumOff val="-15786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63360" rIns="63360" tIns="63360" bIns="633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771d76"/>
                </a:solidFill>
                <a:latin typeface="DIN Condensed Bold"/>
                <a:ea typeface="DIN Condensed Bold"/>
              </a:rPr>
              <a:t>0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849" name="CustomShape 24"/>
          <p:cNvSpPr/>
          <p:nvPr/>
        </p:nvSpPr>
        <p:spPr>
          <a:xfrm flipH="1" rot="10800000">
            <a:off x="8349840" y="6444720"/>
            <a:ext cx="1268640" cy="627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e2c7e3"/>
          </a:solidFill>
          <a:ln w="25560">
            <a:solidFill>
              <a:schemeClr val="accent6">
                <a:hueOff val="-2153150"/>
                <a:satOff val="-11264"/>
                <a:lumOff val="-15786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50" name="CustomShape 25"/>
          <p:cNvSpPr/>
          <p:nvPr/>
        </p:nvSpPr>
        <p:spPr>
          <a:xfrm flipH="1" rot="16200000">
            <a:off x="8663760" y="6759360"/>
            <a:ext cx="1268640" cy="627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e2c7e3"/>
          </a:solidFill>
          <a:ln w="25560">
            <a:solidFill>
              <a:schemeClr val="accent6">
                <a:hueOff val="-2153150"/>
                <a:satOff val="-11264"/>
                <a:lumOff val="-15786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63360" rIns="63360" tIns="63360" bIns="633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771d76"/>
                </a:solidFill>
                <a:latin typeface="DIN Condensed Bold"/>
                <a:ea typeface="DIN Condensed Bold"/>
              </a:rPr>
              <a:t>0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851" name="CustomShape 26"/>
          <p:cNvSpPr/>
          <p:nvPr/>
        </p:nvSpPr>
        <p:spPr>
          <a:xfrm flipH="1" rot="5400000">
            <a:off x="8030880" y="6760800"/>
            <a:ext cx="1268640" cy="627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e2c7e3"/>
          </a:solidFill>
          <a:ln w="25560">
            <a:solidFill>
              <a:schemeClr val="accent6">
                <a:hueOff val="-2153150"/>
                <a:satOff val="-11264"/>
                <a:lumOff val="-15786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63360" rIns="63360" tIns="63360" bIns="633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771d76"/>
                </a:solidFill>
                <a:latin typeface="DIN Condensed Bold"/>
                <a:ea typeface="DIN Condensed Bold"/>
              </a:rPr>
              <a:t>0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852" name="CustomShape 27"/>
          <p:cNvSpPr/>
          <p:nvPr/>
        </p:nvSpPr>
        <p:spPr>
          <a:xfrm>
            <a:off x="9619920" y="5805360"/>
            <a:ext cx="1268640" cy="627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e2c7e3"/>
          </a:solidFill>
          <a:ln w="25560">
            <a:solidFill>
              <a:schemeClr val="accent6">
                <a:hueOff val="-2153150"/>
                <a:satOff val="-11264"/>
                <a:lumOff val="-15786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63360" rIns="63360" tIns="63360" bIns="633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771d76"/>
                </a:solidFill>
                <a:latin typeface="DIN Condensed Bold"/>
                <a:ea typeface="DIN Condensed Bold"/>
              </a:rPr>
              <a:t>0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853" name="CustomShape 28"/>
          <p:cNvSpPr/>
          <p:nvPr/>
        </p:nvSpPr>
        <p:spPr>
          <a:xfrm flipH="1" rot="10800000">
            <a:off x="9619560" y="5174640"/>
            <a:ext cx="1268640" cy="627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e2c7e3"/>
          </a:solidFill>
          <a:ln w="25560">
            <a:solidFill>
              <a:schemeClr val="accent6">
                <a:hueOff val="-2153150"/>
                <a:satOff val="-11264"/>
                <a:lumOff val="-15786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63360" rIns="63360" tIns="63360" bIns="633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771d76"/>
                </a:solidFill>
                <a:latin typeface="DIN Condensed Bold"/>
                <a:ea typeface="DIN Condensed Bold"/>
              </a:rPr>
              <a:t>0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854" name="CustomShape 29"/>
          <p:cNvSpPr/>
          <p:nvPr/>
        </p:nvSpPr>
        <p:spPr>
          <a:xfrm flipH="1" rot="5400000">
            <a:off x="9300600" y="5490720"/>
            <a:ext cx="1268640" cy="627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e2c7e3"/>
          </a:solidFill>
          <a:ln w="25560">
            <a:solidFill>
              <a:schemeClr val="accent6">
                <a:hueOff val="-2153150"/>
                <a:satOff val="-11264"/>
                <a:lumOff val="-15786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63360" rIns="63360" tIns="63360" bIns="633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771d76"/>
                </a:solidFill>
                <a:latin typeface="DIN Condensed Bold"/>
                <a:ea typeface="DIN Condensed Bold"/>
              </a:rPr>
              <a:t>0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855" name="CustomShape 30"/>
          <p:cNvSpPr/>
          <p:nvPr/>
        </p:nvSpPr>
        <p:spPr>
          <a:xfrm>
            <a:off x="9619920" y="4535280"/>
            <a:ext cx="1268640" cy="627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e2c7e3"/>
          </a:solidFill>
          <a:ln w="25560">
            <a:solidFill>
              <a:schemeClr val="accent6">
                <a:hueOff val="-2153150"/>
                <a:satOff val="-11264"/>
                <a:lumOff val="-15786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63360" rIns="63360" tIns="63360" bIns="633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771d76"/>
                </a:solidFill>
                <a:latin typeface="DIN Condensed Bold"/>
                <a:ea typeface="DIN Condensed Bold"/>
              </a:rPr>
              <a:t>0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856" name="CustomShape 31"/>
          <p:cNvSpPr/>
          <p:nvPr/>
        </p:nvSpPr>
        <p:spPr>
          <a:xfrm flipH="1" rot="5400000">
            <a:off x="9300600" y="4220640"/>
            <a:ext cx="1268640" cy="627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e2c7e3"/>
          </a:solidFill>
          <a:ln w="25560">
            <a:solidFill>
              <a:schemeClr val="accent6">
                <a:hueOff val="-2153150"/>
                <a:satOff val="-11264"/>
                <a:lumOff val="-15786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63360" rIns="63360" tIns="63360" bIns="633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771d76"/>
                </a:solidFill>
                <a:latin typeface="DIN Condensed Bold"/>
                <a:ea typeface="DIN Condensed Bold"/>
              </a:rPr>
              <a:t>0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857" name="CustomShape 32"/>
          <p:cNvSpPr/>
          <p:nvPr/>
        </p:nvSpPr>
        <p:spPr>
          <a:xfrm flipH="1" rot="16200000">
            <a:off x="9933840" y="6759360"/>
            <a:ext cx="1268640" cy="627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e2c7e3"/>
          </a:solidFill>
          <a:ln w="25560">
            <a:solidFill>
              <a:schemeClr val="accent6">
                <a:hueOff val="-2153150"/>
                <a:satOff val="-11264"/>
                <a:lumOff val="-15786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63360" rIns="63360" tIns="63360" bIns="633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771d76"/>
                </a:solidFill>
                <a:latin typeface="DIN Condensed Bold"/>
                <a:ea typeface="DIN Condensed Bold"/>
              </a:rPr>
              <a:t>0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858" name="CustomShape 33"/>
          <p:cNvSpPr/>
          <p:nvPr/>
        </p:nvSpPr>
        <p:spPr>
          <a:xfrm flipH="1" rot="10800000">
            <a:off x="7079760" y="6444720"/>
            <a:ext cx="1268640" cy="627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e2c7e3"/>
          </a:solidFill>
          <a:ln w="25560">
            <a:solidFill>
              <a:schemeClr val="accent6">
                <a:hueOff val="-2153150"/>
                <a:satOff val="-11264"/>
                <a:lumOff val="-15786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63360" rIns="63360" tIns="63360" bIns="633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771d76"/>
                </a:solidFill>
                <a:latin typeface="DIN Condensed Bold"/>
                <a:ea typeface="DIN Condensed Bold"/>
              </a:rPr>
              <a:t>0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859" name="CustomShape 34"/>
          <p:cNvSpPr/>
          <p:nvPr/>
        </p:nvSpPr>
        <p:spPr>
          <a:xfrm flipH="1" rot="16200000">
            <a:off x="7394040" y="6759360"/>
            <a:ext cx="1268640" cy="627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e2c7e3"/>
          </a:solidFill>
          <a:ln w="25560">
            <a:solidFill>
              <a:schemeClr val="accent6">
                <a:hueOff val="-2153150"/>
                <a:satOff val="-11264"/>
                <a:lumOff val="-15786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60" name="CustomShape 35"/>
          <p:cNvSpPr/>
          <p:nvPr/>
        </p:nvSpPr>
        <p:spPr>
          <a:xfrm>
            <a:off x="8135640" y="2967480"/>
            <a:ext cx="1564200" cy="6498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3600" spc="-1" strike="noStrike">
                <a:solidFill>
                  <a:srgbClr val="ffe989"/>
                </a:solidFill>
                <a:latin typeface="Avenir Next Medium"/>
                <a:ea typeface="Avenir Next Medium"/>
              </a:rPr>
              <a:t>Q(S,A)</a:t>
            </a:r>
            <a:endParaRPr b="0" lang="pt-BR" sz="3600" spc="-1" strike="noStrike">
              <a:latin typeface="Arial"/>
            </a:endParaRPr>
          </a:p>
        </p:txBody>
      </p:sp>
      <p:grpSp>
        <p:nvGrpSpPr>
          <p:cNvPr id="861" name="Group 36"/>
          <p:cNvGrpSpPr/>
          <p:nvPr/>
        </p:nvGrpSpPr>
        <p:grpSpPr>
          <a:xfrm>
            <a:off x="1634040" y="4415400"/>
            <a:ext cx="3439440" cy="2546640"/>
            <a:chOff x="1634040" y="4415400"/>
            <a:chExt cx="3439440" cy="2546640"/>
          </a:xfrm>
        </p:grpSpPr>
        <p:pic>
          <p:nvPicPr>
            <p:cNvPr id="862" name="Image" descr="Image"/>
            <p:cNvPicPr/>
            <p:nvPr/>
          </p:nvPicPr>
          <p:blipFill>
            <a:blip r:embed="rId1"/>
            <a:stretch/>
          </p:blipFill>
          <p:spPr>
            <a:xfrm>
              <a:off x="2744640" y="4415400"/>
              <a:ext cx="1268640" cy="126864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863" name="Image" descr="Image"/>
            <p:cNvPicPr/>
            <p:nvPr/>
          </p:nvPicPr>
          <p:blipFill>
            <a:blip r:embed="rId2"/>
            <a:stretch/>
          </p:blipFill>
          <p:spPr>
            <a:xfrm>
              <a:off x="3277800" y="4737960"/>
              <a:ext cx="1268640" cy="126864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864" name="Image" descr="Image"/>
            <p:cNvPicPr/>
            <p:nvPr/>
          </p:nvPicPr>
          <p:blipFill>
            <a:blip r:embed="rId3"/>
            <a:stretch/>
          </p:blipFill>
          <p:spPr>
            <a:xfrm>
              <a:off x="3804840" y="5069160"/>
              <a:ext cx="1268640" cy="126864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865" name="Image" descr="Image"/>
            <p:cNvPicPr/>
            <p:nvPr/>
          </p:nvPicPr>
          <p:blipFill>
            <a:blip r:embed="rId4"/>
            <a:stretch/>
          </p:blipFill>
          <p:spPr>
            <a:xfrm>
              <a:off x="2198880" y="4725360"/>
              <a:ext cx="1268640" cy="126864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866" name="Image" descr="Image"/>
            <p:cNvPicPr/>
            <p:nvPr/>
          </p:nvPicPr>
          <p:blipFill>
            <a:blip r:embed="rId5"/>
            <a:stretch/>
          </p:blipFill>
          <p:spPr>
            <a:xfrm>
              <a:off x="2731680" y="5056560"/>
              <a:ext cx="1268640" cy="126864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867" name="Image" descr="Image"/>
            <p:cNvPicPr/>
            <p:nvPr/>
          </p:nvPicPr>
          <p:blipFill>
            <a:blip r:embed="rId6"/>
            <a:stretch/>
          </p:blipFill>
          <p:spPr>
            <a:xfrm>
              <a:off x="3265200" y="5387760"/>
              <a:ext cx="1268640" cy="126864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868" name="Image" descr="Image"/>
            <p:cNvPicPr/>
            <p:nvPr/>
          </p:nvPicPr>
          <p:blipFill>
            <a:blip r:embed="rId7"/>
            <a:stretch/>
          </p:blipFill>
          <p:spPr>
            <a:xfrm>
              <a:off x="1634040" y="5043960"/>
              <a:ext cx="1268640" cy="126864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869" name="Image" descr="Image"/>
            <p:cNvPicPr/>
            <p:nvPr/>
          </p:nvPicPr>
          <p:blipFill>
            <a:blip r:embed="rId8"/>
            <a:stretch/>
          </p:blipFill>
          <p:spPr>
            <a:xfrm>
              <a:off x="2186280" y="5362200"/>
              <a:ext cx="1268640" cy="126864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870" name="Image" descr="Image"/>
            <p:cNvPicPr/>
            <p:nvPr/>
          </p:nvPicPr>
          <p:blipFill>
            <a:blip r:embed="rId9"/>
            <a:stretch/>
          </p:blipFill>
          <p:spPr>
            <a:xfrm>
              <a:off x="2731680" y="5693400"/>
              <a:ext cx="1268640" cy="126864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871" name="Image" descr="Image"/>
            <p:cNvPicPr/>
            <p:nvPr/>
          </p:nvPicPr>
          <p:blipFill>
            <a:blip r:embed="rId10"/>
            <a:stretch/>
          </p:blipFill>
          <p:spPr>
            <a:xfrm>
              <a:off x="3914640" y="4673880"/>
              <a:ext cx="1115640" cy="726120"/>
            </a:xfrm>
            <a:prstGeom prst="rect">
              <a:avLst/>
            </a:prstGeom>
            <a:ln w="12600">
              <a:noFill/>
            </a:ln>
          </p:spPr>
        </p:pic>
        <p:sp>
          <p:nvSpPr>
            <p:cNvPr id="872" name="Line 37"/>
            <p:cNvSpPr/>
            <p:nvPr/>
          </p:nvSpPr>
          <p:spPr>
            <a:xfrm>
              <a:off x="2310480" y="5371200"/>
              <a:ext cx="517680" cy="336240"/>
            </a:xfrm>
            <a:prstGeom prst="line">
              <a:avLst/>
            </a:prstGeom>
            <a:ln w="50760">
              <a:solidFill>
                <a:schemeClr val="accent5"/>
              </a:solidFill>
              <a:miter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73" name="Line 38"/>
            <p:cNvSpPr/>
            <p:nvPr/>
          </p:nvSpPr>
          <p:spPr>
            <a:xfrm>
              <a:off x="2874960" y="5747760"/>
              <a:ext cx="517680" cy="336240"/>
            </a:xfrm>
            <a:prstGeom prst="line">
              <a:avLst/>
            </a:prstGeom>
            <a:ln w="50760">
              <a:solidFill>
                <a:schemeClr val="accent5"/>
              </a:solidFill>
              <a:miter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74" name="Line 39"/>
            <p:cNvSpPr/>
            <p:nvPr/>
          </p:nvSpPr>
          <p:spPr>
            <a:xfrm flipV="1">
              <a:off x="3408480" y="5668200"/>
              <a:ext cx="513360" cy="303840"/>
            </a:xfrm>
            <a:prstGeom prst="line">
              <a:avLst/>
            </a:prstGeom>
            <a:ln w="50760">
              <a:solidFill>
                <a:schemeClr val="accent5"/>
              </a:solidFill>
              <a:miter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75" name="Line 40"/>
            <p:cNvSpPr/>
            <p:nvPr/>
          </p:nvSpPr>
          <p:spPr>
            <a:xfrm flipH="1" flipV="1">
              <a:off x="3393000" y="5349960"/>
              <a:ext cx="517320" cy="336240"/>
            </a:xfrm>
            <a:prstGeom prst="line">
              <a:avLst/>
            </a:prstGeom>
            <a:ln w="50760">
              <a:solidFill>
                <a:schemeClr val="accent5"/>
              </a:solidFill>
              <a:miter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76" name="Line 41"/>
            <p:cNvSpPr/>
            <p:nvPr/>
          </p:nvSpPr>
          <p:spPr>
            <a:xfrm flipV="1">
              <a:off x="3408480" y="5072760"/>
              <a:ext cx="513360" cy="303840"/>
            </a:xfrm>
            <a:prstGeom prst="line">
              <a:avLst/>
            </a:prstGeom>
            <a:ln w="50760">
              <a:solidFill>
                <a:schemeClr val="accent5"/>
              </a:solidFill>
              <a:miter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877" name="Image" descr="Image"/>
            <p:cNvPicPr/>
            <p:nvPr/>
          </p:nvPicPr>
          <p:blipFill>
            <a:blip r:embed="rId11"/>
            <a:stretch/>
          </p:blipFill>
          <p:spPr>
            <a:xfrm>
              <a:off x="3722400" y="4548960"/>
              <a:ext cx="354240" cy="633600"/>
            </a:xfrm>
            <a:prstGeom prst="rect">
              <a:avLst/>
            </a:prstGeom>
            <a:ln w="12600">
              <a:noFill/>
            </a:ln>
          </p:spPr>
        </p:pic>
      </p:grpSp>
      <p:sp>
        <p:nvSpPr>
          <p:cNvPr id="878" name="CustomShape 42"/>
          <p:cNvSpPr/>
          <p:nvPr/>
        </p:nvSpPr>
        <p:spPr>
          <a:xfrm>
            <a:off x="2163600" y="5434560"/>
            <a:ext cx="354240" cy="4060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-1</a:t>
            </a:r>
            <a:endParaRPr b="0" lang="pt-BR" sz="2000" spc="-1" strike="noStrike">
              <a:latin typeface="Arial"/>
            </a:endParaRPr>
          </a:p>
        </p:txBody>
      </p:sp>
      <p:pic>
        <p:nvPicPr>
          <p:cNvPr id="879" name="Q(s,a)_gets_(1-_.pdf" descr="Q(s,a)_gets_(1-_.pdf"/>
          <p:cNvPicPr/>
          <p:nvPr/>
        </p:nvPicPr>
        <p:blipFill>
          <a:blip r:embed="rId12"/>
          <a:stretch/>
        </p:blipFill>
        <p:spPr>
          <a:xfrm>
            <a:off x="1797120" y="8339400"/>
            <a:ext cx="9409320" cy="713520"/>
          </a:xfrm>
          <a:prstGeom prst="rect">
            <a:avLst/>
          </a:prstGeom>
          <a:ln w="12600">
            <a:noFill/>
          </a:ln>
        </p:spPr>
      </p:pic>
      <p:sp>
        <p:nvSpPr>
          <p:cNvPr id="880" name="CustomShape 43"/>
          <p:cNvSpPr/>
          <p:nvPr/>
        </p:nvSpPr>
        <p:spPr>
          <a:xfrm>
            <a:off x="7254360" y="4763520"/>
            <a:ext cx="793080" cy="442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e42832"/>
                </a:solidFill>
                <a:latin typeface="DIN Condensed Bold"/>
                <a:ea typeface="DIN Condensed Bold"/>
              </a:rPr>
              <a:t>-0.5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881" name="CustomShape 44"/>
          <p:cNvSpPr/>
          <p:nvPr/>
        </p:nvSpPr>
        <p:spPr>
          <a:xfrm>
            <a:off x="2729520" y="5849640"/>
            <a:ext cx="354240" cy="4060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-1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882" name="CustomShape 45"/>
          <p:cNvSpPr/>
          <p:nvPr/>
        </p:nvSpPr>
        <p:spPr>
          <a:xfrm>
            <a:off x="7292520" y="6048360"/>
            <a:ext cx="793080" cy="442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e42832"/>
                </a:solidFill>
                <a:latin typeface="DIN Condensed Bold"/>
                <a:ea typeface="DIN Condensed Bold"/>
              </a:rPr>
              <a:t>-0.5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883" name="CustomShape 46"/>
          <p:cNvSpPr/>
          <p:nvPr/>
        </p:nvSpPr>
        <p:spPr>
          <a:xfrm>
            <a:off x="3563640" y="5849640"/>
            <a:ext cx="354240" cy="4060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-1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884" name="CustomShape 47"/>
          <p:cNvSpPr/>
          <p:nvPr/>
        </p:nvSpPr>
        <p:spPr>
          <a:xfrm>
            <a:off x="7629840" y="6851880"/>
            <a:ext cx="793080" cy="442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e42832"/>
                </a:solidFill>
                <a:latin typeface="DIN Condensed Bold"/>
                <a:ea typeface="DIN Condensed Bold"/>
              </a:rPr>
              <a:t>-0.5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885" name="CustomShape 48"/>
          <p:cNvSpPr/>
          <p:nvPr/>
        </p:nvSpPr>
        <p:spPr>
          <a:xfrm>
            <a:off x="3295080" y="5434560"/>
            <a:ext cx="354240" cy="4060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-1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886" name="CustomShape 49"/>
          <p:cNvSpPr/>
          <p:nvPr/>
        </p:nvSpPr>
        <p:spPr>
          <a:xfrm>
            <a:off x="8521200" y="6435360"/>
            <a:ext cx="793080" cy="442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e42832"/>
                </a:solidFill>
                <a:latin typeface="DIN Condensed Bold"/>
                <a:ea typeface="DIN Condensed Bold"/>
              </a:rPr>
              <a:t>-0.5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887" name="CustomShape 50"/>
          <p:cNvSpPr/>
          <p:nvPr/>
        </p:nvSpPr>
        <p:spPr>
          <a:xfrm>
            <a:off x="3295080" y="4781880"/>
            <a:ext cx="354240" cy="4060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-1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888" name="CustomShape 51"/>
          <p:cNvSpPr/>
          <p:nvPr/>
        </p:nvSpPr>
        <p:spPr>
          <a:xfrm>
            <a:off x="8906400" y="5619240"/>
            <a:ext cx="793080" cy="442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e42832"/>
                </a:solidFill>
                <a:latin typeface="DIN Condensed Bold"/>
                <a:ea typeface="DIN Condensed Bold"/>
              </a:rPr>
              <a:t>-0.5</a:t>
            </a:r>
            <a:endParaRPr b="0" lang="pt-BR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bg>
      <p:bgPr>
        <a:solidFill>
          <a:srgbClr val="fff7c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CustomShape 1"/>
          <p:cNvSpPr/>
          <p:nvPr/>
        </p:nvSpPr>
        <p:spPr>
          <a:xfrm>
            <a:off x="406440" y="1905120"/>
            <a:ext cx="12190680" cy="7535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>
            <a:noAutofit/>
          </a:bodyPr>
          <a:p>
            <a:pPr marL="444600" indent="-44316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Conjunto de estados </a:t>
            </a:r>
            <a:r>
              <a:rPr b="0" lang="pt-BR" sz="34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S</a:t>
            </a:r>
            <a:endParaRPr b="0" lang="pt-BR" sz="3400" spc="-1" strike="noStrike">
              <a:latin typeface="Arial"/>
            </a:endParaRPr>
          </a:p>
          <a:p>
            <a:pPr marL="444600" indent="-44316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Conjunto de ações </a:t>
            </a:r>
            <a:r>
              <a:rPr b="0" lang="pt-BR" sz="34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A</a:t>
            </a:r>
            <a:endParaRPr b="0" lang="pt-BR" sz="3400" spc="-1" strike="noStrike">
              <a:latin typeface="Arial"/>
            </a:endParaRPr>
          </a:p>
          <a:p>
            <a:pPr lvl="1" marL="888840" indent="-44316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3400" spc="-1" strike="noStrike">
                <a:solidFill>
                  <a:srgbClr val="838787"/>
                </a:solidFill>
                <a:latin typeface="Avenir Next Medium"/>
                <a:ea typeface="Avenir Next Medium"/>
              </a:rPr>
              <a:t>A(s): ações aplicáveis em s </a:t>
            </a:r>
            <a:endParaRPr b="0" lang="pt-BR" sz="3400" spc="-1" strike="noStrike">
              <a:latin typeface="Arial"/>
            </a:endParaRPr>
          </a:p>
          <a:p>
            <a:pPr marL="444600" indent="-44316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Função de transição </a:t>
            </a:r>
            <a:r>
              <a:rPr b="0" lang="pt-BR" sz="34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T(s,a,s’) = Pr(S</a:t>
            </a:r>
            <a:r>
              <a:rPr b="0" lang="pt-BR" sz="3400" spc="-1" strike="noStrike" baseline="-5000">
                <a:solidFill>
                  <a:srgbClr val="e42832"/>
                </a:solidFill>
                <a:latin typeface="Avenir Next Medium"/>
                <a:ea typeface="Avenir Next Medium"/>
              </a:rPr>
              <a:t>t+1</a:t>
            </a:r>
            <a:r>
              <a:rPr b="0" lang="pt-BR" sz="34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=s’|S</a:t>
            </a:r>
            <a:r>
              <a:rPr b="0" lang="pt-BR" sz="3400" spc="-1" strike="noStrike" baseline="-5000">
                <a:solidFill>
                  <a:srgbClr val="e42832"/>
                </a:solidFill>
                <a:latin typeface="Avenir Next Medium"/>
                <a:ea typeface="Avenir Next Medium"/>
              </a:rPr>
              <a:t>t</a:t>
            </a:r>
            <a:r>
              <a:rPr b="0" lang="pt-BR" sz="34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=s,A</a:t>
            </a:r>
            <a:r>
              <a:rPr b="0" lang="pt-BR" sz="3400" spc="-1" strike="noStrike" baseline="-5000">
                <a:solidFill>
                  <a:srgbClr val="e42832"/>
                </a:solidFill>
                <a:latin typeface="Avenir Next Medium"/>
                <a:ea typeface="Avenir Next Medium"/>
              </a:rPr>
              <a:t>t</a:t>
            </a:r>
            <a:r>
              <a:rPr b="0" lang="pt-BR" sz="34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=a)</a:t>
            </a:r>
            <a:endParaRPr b="0" lang="pt-BR" sz="3400" spc="-1" strike="noStrike">
              <a:latin typeface="Arial"/>
            </a:endParaRPr>
          </a:p>
          <a:p>
            <a:pPr marL="444600" indent="-44316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Função de “recompensa”</a:t>
            </a:r>
            <a:r>
              <a:rPr b="0" lang="pt-BR" sz="34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 R(s,a)</a:t>
            </a:r>
            <a:endParaRPr b="0" lang="pt-BR" sz="3400" spc="-1" strike="noStrike">
              <a:latin typeface="Arial"/>
            </a:endParaRPr>
          </a:p>
          <a:p>
            <a:pPr lvl="1" marL="888840" indent="-44316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pode ser negativa</a:t>
            </a:r>
            <a:endParaRPr b="0" lang="pt-BR" sz="3400" spc="-1" strike="noStrike">
              <a:latin typeface="Arial"/>
            </a:endParaRPr>
          </a:p>
          <a:p>
            <a:pPr marL="444600" indent="-44316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Estado inicial</a:t>
            </a:r>
            <a:r>
              <a:rPr b="0" lang="pt-BR" sz="34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 s</a:t>
            </a:r>
            <a:r>
              <a:rPr b="0" lang="pt-BR" sz="3400" spc="-1" strike="noStrike" baseline="-5000">
                <a:solidFill>
                  <a:srgbClr val="e42832"/>
                </a:solidFill>
                <a:latin typeface="Avenir Next Medium"/>
                <a:ea typeface="Avenir Next Medium"/>
              </a:rPr>
              <a:t>0</a:t>
            </a: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, estados terminais</a:t>
            </a:r>
            <a:endParaRPr b="0" lang="pt-BR" sz="3400" spc="-1" strike="noStrike">
              <a:latin typeface="Arial"/>
            </a:endParaRPr>
          </a:p>
          <a:p>
            <a:pPr marL="444600" indent="-44316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34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Solução: </a:t>
            </a: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Política ótima</a:t>
            </a:r>
            <a:endParaRPr b="0" lang="pt-BR" sz="3400" spc="-1" strike="noStrike">
              <a:latin typeface="Arial"/>
            </a:endParaRPr>
          </a:p>
        </p:txBody>
      </p:sp>
      <p:sp>
        <p:nvSpPr>
          <p:cNvPr id="329" name="CustomShape 2"/>
          <p:cNvSpPr/>
          <p:nvPr/>
        </p:nvSpPr>
        <p:spPr>
          <a:xfrm>
            <a:off x="406440" y="673200"/>
            <a:ext cx="12190680" cy="7225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200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 Bold"/>
                <a:ea typeface="DIN Condensed Bold"/>
              </a:rPr>
              <a:t>revisão: processos de decisão markovianos (MDP)</a:t>
            </a:r>
            <a:endParaRPr b="0" lang="pt-BR" sz="4800" spc="-1" strike="noStrike">
              <a:latin typeface="Arial"/>
            </a:endParaRPr>
          </a:p>
        </p:txBody>
      </p:sp>
      <p:grpSp>
        <p:nvGrpSpPr>
          <p:cNvPr id="330" name="Group 3"/>
          <p:cNvGrpSpPr/>
          <p:nvPr/>
        </p:nvGrpSpPr>
        <p:grpSpPr>
          <a:xfrm>
            <a:off x="8142120" y="6233400"/>
            <a:ext cx="4557960" cy="3173760"/>
            <a:chOff x="8142120" y="6233400"/>
            <a:chExt cx="4557960" cy="3173760"/>
          </a:xfrm>
        </p:grpSpPr>
        <p:pic>
          <p:nvPicPr>
            <p:cNvPr id="331" name="Image" descr="Image"/>
            <p:cNvPicPr/>
            <p:nvPr/>
          </p:nvPicPr>
          <p:blipFill>
            <a:blip r:embed="rId1"/>
            <a:stretch/>
          </p:blipFill>
          <p:spPr>
            <a:xfrm>
              <a:off x="9806040" y="6233400"/>
              <a:ext cx="1268640" cy="126864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332" name="Image" descr="Image"/>
            <p:cNvPicPr/>
            <p:nvPr/>
          </p:nvPicPr>
          <p:blipFill>
            <a:blip r:embed="rId2"/>
            <a:stretch/>
          </p:blipFill>
          <p:spPr>
            <a:xfrm>
              <a:off x="9259920" y="6550920"/>
              <a:ext cx="1268640" cy="126864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333" name="Image" descr="Image"/>
            <p:cNvPicPr/>
            <p:nvPr/>
          </p:nvPicPr>
          <p:blipFill>
            <a:blip r:embed="rId3"/>
            <a:stretch/>
          </p:blipFill>
          <p:spPr>
            <a:xfrm>
              <a:off x="8701200" y="6874560"/>
              <a:ext cx="1268640" cy="126864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334" name="Image" descr="Image"/>
            <p:cNvPicPr/>
            <p:nvPr/>
          </p:nvPicPr>
          <p:blipFill>
            <a:blip r:embed="rId4"/>
            <a:stretch/>
          </p:blipFill>
          <p:spPr>
            <a:xfrm>
              <a:off x="8142120" y="7205040"/>
              <a:ext cx="1268640" cy="126864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335" name="Image" descr="Image"/>
            <p:cNvPicPr/>
            <p:nvPr/>
          </p:nvPicPr>
          <p:blipFill>
            <a:blip r:embed="rId5"/>
            <a:stretch/>
          </p:blipFill>
          <p:spPr>
            <a:xfrm>
              <a:off x="10353600" y="6550920"/>
              <a:ext cx="1268640" cy="126864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336" name="Image" descr="Image"/>
            <p:cNvPicPr/>
            <p:nvPr/>
          </p:nvPicPr>
          <p:blipFill>
            <a:blip r:embed="rId6"/>
            <a:stretch/>
          </p:blipFill>
          <p:spPr>
            <a:xfrm>
              <a:off x="9793440" y="6874560"/>
              <a:ext cx="1268640" cy="126864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337" name="Image" descr="Image"/>
            <p:cNvPicPr/>
            <p:nvPr/>
          </p:nvPicPr>
          <p:blipFill>
            <a:blip r:embed="rId7"/>
            <a:stretch/>
          </p:blipFill>
          <p:spPr>
            <a:xfrm>
              <a:off x="9236160" y="7205040"/>
              <a:ext cx="1268640" cy="126864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338" name="Image" descr="Image"/>
            <p:cNvPicPr/>
            <p:nvPr/>
          </p:nvPicPr>
          <p:blipFill>
            <a:blip r:embed="rId8"/>
            <a:stretch/>
          </p:blipFill>
          <p:spPr>
            <a:xfrm>
              <a:off x="8690040" y="7516080"/>
              <a:ext cx="1268640" cy="126864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339" name="Image" descr="Image"/>
            <p:cNvPicPr/>
            <p:nvPr/>
          </p:nvPicPr>
          <p:blipFill>
            <a:blip r:embed="rId9"/>
            <a:stretch/>
          </p:blipFill>
          <p:spPr>
            <a:xfrm>
              <a:off x="10899720" y="6855480"/>
              <a:ext cx="1268640" cy="126864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340" name="Image" descr="Image"/>
            <p:cNvPicPr/>
            <p:nvPr/>
          </p:nvPicPr>
          <p:blipFill>
            <a:blip r:embed="rId10"/>
            <a:stretch/>
          </p:blipFill>
          <p:spPr>
            <a:xfrm>
              <a:off x="10341000" y="7192080"/>
              <a:ext cx="1268640" cy="126864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341" name="Image" descr="Image"/>
            <p:cNvPicPr/>
            <p:nvPr/>
          </p:nvPicPr>
          <p:blipFill>
            <a:blip r:embed="rId11"/>
            <a:stretch/>
          </p:blipFill>
          <p:spPr>
            <a:xfrm>
              <a:off x="9793440" y="7516080"/>
              <a:ext cx="1268640" cy="126864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342" name="Image" descr="Image"/>
            <p:cNvPicPr/>
            <p:nvPr/>
          </p:nvPicPr>
          <p:blipFill>
            <a:blip r:embed="rId12"/>
            <a:stretch/>
          </p:blipFill>
          <p:spPr>
            <a:xfrm>
              <a:off x="9234360" y="7821000"/>
              <a:ext cx="1268640" cy="126864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343" name="Image" descr="Image"/>
            <p:cNvPicPr/>
            <p:nvPr/>
          </p:nvPicPr>
          <p:blipFill>
            <a:blip r:embed="rId13"/>
            <a:stretch/>
          </p:blipFill>
          <p:spPr>
            <a:xfrm>
              <a:off x="11431440" y="7179480"/>
              <a:ext cx="1268640" cy="126864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344" name="Image" descr="Image"/>
            <p:cNvPicPr/>
            <p:nvPr/>
          </p:nvPicPr>
          <p:blipFill>
            <a:blip r:embed="rId14"/>
            <a:stretch/>
          </p:blipFill>
          <p:spPr>
            <a:xfrm>
              <a:off x="10887120" y="7516080"/>
              <a:ext cx="1268640" cy="126864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345" name="Image" descr="Image"/>
            <p:cNvPicPr/>
            <p:nvPr/>
          </p:nvPicPr>
          <p:blipFill>
            <a:blip r:embed="rId15"/>
            <a:stretch/>
          </p:blipFill>
          <p:spPr>
            <a:xfrm>
              <a:off x="10341000" y="7821000"/>
              <a:ext cx="1268640" cy="126864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346" name="Image" descr="Image"/>
            <p:cNvPicPr/>
            <p:nvPr/>
          </p:nvPicPr>
          <p:blipFill>
            <a:blip r:embed="rId16"/>
            <a:stretch/>
          </p:blipFill>
          <p:spPr>
            <a:xfrm>
              <a:off x="9780480" y="8138520"/>
              <a:ext cx="1268640" cy="126864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347" name="Image" descr="Image"/>
            <p:cNvPicPr/>
            <p:nvPr/>
          </p:nvPicPr>
          <p:blipFill>
            <a:blip r:embed="rId17"/>
            <a:stretch/>
          </p:blipFill>
          <p:spPr>
            <a:xfrm>
              <a:off x="8566560" y="7020720"/>
              <a:ext cx="354240" cy="63360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348" name="Image" descr="Image"/>
            <p:cNvPicPr/>
            <p:nvPr/>
          </p:nvPicPr>
          <p:blipFill>
            <a:blip r:embed="rId18"/>
            <a:stretch/>
          </p:blipFill>
          <p:spPr>
            <a:xfrm>
              <a:off x="11431440" y="6676200"/>
              <a:ext cx="1268640" cy="825480"/>
            </a:xfrm>
            <a:prstGeom prst="rect">
              <a:avLst/>
            </a:prstGeom>
            <a:ln w="12600">
              <a:noFill/>
            </a:ln>
          </p:spPr>
        </p:pic>
      </p:grpSp>
      <p:grpSp>
        <p:nvGrpSpPr>
          <p:cNvPr id="349" name="Group 4"/>
          <p:cNvGrpSpPr/>
          <p:nvPr/>
        </p:nvGrpSpPr>
        <p:grpSpPr>
          <a:xfrm>
            <a:off x="8897760" y="1495080"/>
            <a:ext cx="3048120" cy="2747880"/>
            <a:chOff x="8897760" y="1495080"/>
            <a:chExt cx="3048120" cy="2747880"/>
          </a:xfrm>
        </p:grpSpPr>
        <p:sp>
          <p:nvSpPr>
            <p:cNvPr id="350" name="CustomShape 5"/>
            <p:cNvSpPr/>
            <p:nvPr/>
          </p:nvSpPr>
          <p:spPr>
            <a:xfrm>
              <a:off x="10365120" y="1685520"/>
              <a:ext cx="338040" cy="270000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351" name="Group 6"/>
            <p:cNvGrpSpPr/>
            <p:nvPr/>
          </p:nvGrpSpPr>
          <p:grpSpPr>
            <a:xfrm>
              <a:off x="9180360" y="1967040"/>
              <a:ext cx="2765520" cy="790560"/>
              <a:chOff x="9180360" y="1967040"/>
              <a:chExt cx="2765520" cy="790560"/>
            </a:xfrm>
          </p:grpSpPr>
          <p:sp>
            <p:nvSpPr>
              <p:cNvPr id="352" name="Line 7"/>
              <p:cNvSpPr/>
              <p:nvPr/>
            </p:nvSpPr>
            <p:spPr>
              <a:xfrm flipH="1">
                <a:off x="9180360" y="1967040"/>
                <a:ext cx="1354320" cy="790560"/>
              </a:xfrm>
              <a:prstGeom prst="line">
                <a:avLst/>
              </a:prstGeom>
              <a:ln cap="rnd" w="9360">
                <a:solidFill>
                  <a:srgbClr val="000000"/>
                </a:solidFill>
                <a:prstDash val="dash"/>
                <a:round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53" name="Line 8"/>
              <p:cNvSpPr/>
              <p:nvPr/>
            </p:nvSpPr>
            <p:spPr>
              <a:xfrm>
                <a:off x="10534680" y="1967040"/>
                <a:ext cx="1411200" cy="677880"/>
              </a:xfrm>
              <a:prstGeom prst="line">
                <a:avLst/>
              </a:prstGeom>
              <a:ln cap="rnd" w="9360">
                <a:solidFill>
                  <a:srgbClr val="000000"/>
                </a:solidFill>
                <a:prstDash val="dash"/>
                <a:round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54" name="Line 9"/>
              <p:cNvSpPr/>
              <p:nvPr/>
            </p:nvSpPr>
            <p:spPr>
              <a:xfrm flipH="1">
                <a:off x="10026720" y="1967040"/>
                <a:ext cx="507960" cy="790560"/>
              </a:xfrm>
              <a:prstGeom prst="line">
                <a:avLst/>
              </a:prstGeom>
              <a:ln w="28440">
                <a:solidFill>
                  <a:srgbClr val="000000"/>
                </a:solidFill>
                <a:round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55" name="Line 10"/>
              <p:cNvSpPr/>
              <p:nvPr/>
            </p:nvSpPr>
            <p:spPr>
              <a:xfrm>
                <a:off x="10534680" y="1967040"/>
                <a:ext cx="507960" cy="677880"/>
              </a:xfrm>
              <a:prstGeom prst="line">
                <a:avLst/>
              </a:prstGeom>
              <a:ln cap="rnd" w="9360">
                <a:solidFill>
                  <a:srgbClr val="000000"/>
                </a:solidFill>
                <a:prstDash val="dash"/>
                <a:round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356" name="CustomShape 11"/>
            <p:cNvSpPr/>
            <p:nvPr/>
          </p:nvSpPr>
          <p:spPr>
            <a:xfrm>
              <a:off x="9914040" y="2758680"/>
              <a:ext cx="281160" cy="281160"/>
            </a:xfrm>
            <a:prstGeom prst="ellipse">
              <a:avLst/>
            </a:prstGeom>
            <a:solidFill>
              <a:schemeClr val="accent3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357" name="Group 12"/>
            <p:cNvGrpSpPr/>
            <p:nvPr/>
          </p:nvGrpSpPr>
          <p:grpSpPr>
            <a:xfrm>
              <a:off x="8897760" y="3040920"/>
              <a:ext cx="2314440" cy="845280"/>
              <a:chOff x="8897760" y="3040920"/>
              <a:chExt cx="2314440" cy="845280"/>
            </a:xfrm>
          </p:grpSpPr>
          <p:sp>
            <p:nvSpPr>
              <p:cNvPr id="358" name="Line 13"/>
              <p:cNvSpPr/>
              <p:nvPr/>
            </p:nvSpPr>
            <p:spPr>
              <a:xfrm flipH="1">
                <a:off x="8897760" y="3040920"/>
                <a:ext cx="1134000" cy="845280"/>
              </a:xfrm>
              <a:prstGeom prst="line">
                <a:avLst/>
              </a:prstGeom>
              <a:ln cap="rnd" w="9360">
                <a:solidFill>
                  <a:srgbClr val="000000"/>
                </a:solidFill>
                <a:prstDash val="dash"/>
                <a:round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59" name="Line 14"/>
              <p:cNvSpPr/>
              <p:nvPr/>
            </p:nvSpPr>
            <p:spPr>
              <a:xfrm>
                <a:off x="10031760" y="3040920"/>
                <a:ext cx="1180440" cy="845280"/>
              </a:xfrm>
              <a:prstGeom prst="line">
                <a:avLst/>
              </a:prstGeom>
              <a:ln cap="rnd" w="9360">
                <a:solidFill>
                  <a:srgbClr val="000000"/>
                </a:solidFill>
                <a:prstDash val="dash"/>
                <a:round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60" name="Line 15"/>
              <p:cNvSpPr/>
              <p:nvPr/>
            </p:nvSpPr>
            <p:spPr>
              <a:xfrm flipH="1">
                <a:off x="9606240" y="3040920"/>
                <a:ext cx="425520" cy="845280"/>
              </a:xfrm>
              <a:prstGeom prst="line">
                <a:avLst/>
              </a:prstGeom>
              <a:ln cap="rnd" w="9360">
                <a:solidFill>
                  <a:srgbClr val="ffffff"/>
                </a:solidFill>
                <a:prstDash val="dash"/>
                <a:round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61" name="Line 16"/>
              <p:cNvSpPr/>
              <p:nvPr/>
            </p:nvSpPr>
            <p:spPr>
              <a:xfrm>
                <a:off x="10031760" y="3040920"/>
                <a:ext cx="408960" cy="845280"/>
              </a:xfrm>
              <a:prstGeom prst="line">
                <a:avLst/>
              </a:prstGeom>
              <a:ln w="28440">
                <a:solidFill>
                  <a:srgbClr val="000000"/>
                </a:solidFill>
                <a:round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362" name="CustomShape 17"/>
            <p:cNvSpPr/>
            <p:nvPr/>
          </p:nvSpPr>
          <p:spPr>
            <a:xfrm>
              <a:off x="10367280" y="2106000"/>
              <a:ext cx="281160" cy="4554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 tIns="45000" bIns="45000">
              <a:spAutoFit/>
            </a:bodyPr>
            <a:p>
              <a:pPr>
                <a:lnSpc>
                  <a:spcPct val="100000"/>
                </a:lnSpc>
                <a:spcBef>
                  <a:spcPts val="1400"/>
                </a:spcBef>
              </a:pPr>
              <a:r>
                <a:rPr b="0" lang="pt-BR" sz="2400" spc="-1" strike="noStrike">
                  <a:solidFill>
                    <a:srgbClr val="000000"/>
                  </a:solidFill>
                  <a:latin typeface="Calibri"/>
                  <a:ea typeface="Calibri"/>
                </a:rPr>
                <a:t>a</a:t>
              </a:r>
              <a:endParaRPr b="0" lang="pt-BR" sz="2400" spc="-1" strike="noStrike">
                <a:latin typeface="Arial"/>
              </a:endParaRPr>
            </a:p>
          </p:txBody>
        </p:sp>
        <p:sp>
          <p:nvSpPr>
            <p:cNvPr id="363" name="CustomShape 18"/>
            <p:cNvSpPr/>
            <p:nvPr/>
          </p:nvSpPr>
          <p:spPr>
            <a:xfrm>
              <a:off x="10684800" y="1495080"/>
              <a:ext cx="281160" cy="4554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 tIns="45000" bIns="45000">
              <a:spAutoFit/>
            </a:bodyPr>
            <a:p>
              <a:pPr>
                <a:lnSpc>
                  <a:spcPct val="100000"/>
                </a:lnSpc>
                <a:spcBef>
                  <a:spcPts val="1400"/>
                </a:spcBef>
              </a:pPr>
              <a:r>
                <a:rPr b="0" lang="pt-BR" sz="2400" spc="-1" strike="noStrike">
                  <a:solidFill>
                    <a:srgbClr val="2389c0"/>
                  </a:solidFill>
                  <a:latin typeface="Calibri"/>
                  <a:ea typeface="Calibri"/>
                </a:rPr>
                <a:t>s</a:t>
              </a:r>
              <a:endParaRPr b="0" lang="pt-BR" sz="2400" spc="-1" strike="noStrike">
                <a:latin typeface="Arial"/>
              </a:endParaRPr>
            </a:p>
          </p:txBody>
        </p:sp>
        <p:sp>
          <p:nvSpPr>
            <p:cNvPr id="364" name="CustomShape 19"/>
            <p:cNvSpPr/>
            <p:nvPr/>
          </p:nvSpPr>
          <p:spPr>
            <a:xfrm>
              <a:off x="10264320" y="2631600"/>
              <a:ext cx="1222560" cy="4554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 tIns="45000" bIns="45000">
              <a:spAutoFit/>
            </a:bodyPr>
            <a:p>
              <a:pPr>
                <a:lnSpc>
                  <a:spcPct val="100000"/>
                </a:lnSpc>
                <a:spcBef>
                  <a:spcPts val="1400"/>
                </a:spcBef>
              </a:pPr>
              <a:r>
                <a:rPr b="0" lang="pt-BR" sz="2400" spc="-1" strike="noStrike">
                  <a:solidFill>
                    <a:srgbClr val="4c8945"/>
                  </a:solidFill>
                  <a:latin typeface="Calibri"/>
                  <a:ea typeface="Calibri"/>
                </a:rPr>
                <a:t>s,a</a:t>
              </a:r>
              <a:endParaRPr b="0" lang="pt-BR" sz="2400" spc="-1" strike="noStrike">
                <a:latin typeface="Arial"/>
              </a:endParaRPr>
            </a:p>
          </p:txBody>
        </p:sp>
        <p:sp>
          <p:nvSpPr>
            <p:cNvPr id="365" name="CustomShape 20"/>
            <p:cNvSpPr/>
            <p:nvPr/>
          </p:nvSpPr>
          <p:spPr>
            <a:xfrm>
              <a:off x="9355680" y="3378240"/>
              <a:ext cx="1102320" cy="4554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 tIns="45000" bIns="45000">
              <a:spAutoFit/>
            </a:bodyPr>
            <a:p>
              <a:pPr>
                <a:lnSpc>
                  <a:spcPct val="100000"/>
                </a:lnSpc>
                <a:spcBef>
                  <a:spcPts val="1400"/>
                </a:spcBef>
              </a:pPr>
              <a:r>
                <a:rPr b="0" lang="pt-BR" sz="2400" spc="-1" strike="noStrike">
                  <a:solidFill>
                    <a:srgbClr val="000000"/>
                  </a:solidFill>
                  <a:latin typeface="Calibri"/>
                  <a:ea typeface="Calibri"/>
                </a:rPr>
                <a:t>s,a,s’</a:t>
              </a:r>
              <a:endParaRPr b="0" lang="pt-BR" sz="2400" spc="-1" strike="noStrike">
                <a:latin typeface="Arial"/>
              </a:endParaRPr>
            </a:p>
          </p:txBody>
        </p:sp>
        <p:sp>
          <p:nvSpPr>
            <p:cNvPr id="366" name="CustomShape 21"/>
            <p:cNvSpPr/>
            <p:nvPr/>
          </p:nvSpPr>
          <p:spPr>
            <a:xfrm>
              <a:off x="10253160" y="3899520"/>
              <a:ext cx="335880" cy="267840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7" name="CustomShape 22"/>
            <p:cNvSpPr/>
            <p:nvPr/>
          </p:nvSpPr>
          <p:spPr>
            <a:xfrm>
              <a:off x="10422000" y="3787560"/>
              <a:ext cx="723240" cy="4554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 tIns="45000" bIns="45000">
              <a:spAutoFit/>
            </a:bodyPr>
            <a:p>
              <a:pPr algn="r">
                <a:lnSpc>
                  <a:spcPct val="100000"/>
                </a:lnSpc>
                <a:spcBef>
                  <a:spcPts val="1400"/>
                </a:spcBef>
              </a:pPr>
              <a:r>
                <a:rPr b="0" lang="pt-BR" sz="2400" spc="-1" strike="noStrike">
                  <a:solidFill>
                    <a:srgbClr val="2389c0"/>
                  </a:solidFill>
                  <a:latin typeface="Calibri"/>
                  <a:ea typeface="Calibri"/>
                </a:rPr>
                <a:t>s’</a:t>
              </a:r>
              <a:endParaRPr b="0" lang="pt-BR" sz="2400" spc="-1" strike="noStrike">
                <a:latin typeface="Arial"/>
              </a:endParaRPr>
            </a:p>
          </p:txBody>
        </p:sp>
      </p:grpSp>
      <p:sp>
        <p:nvSpPr>
          <p:cNvPr id="368" name="CustomShape 23"/>
          <p:cNvSpPr/>
          <p:nvPr/>
        </p:nvSpPr>
        <p:spPr>
          <a:xfrm>
            <a:off x="10812960" y="3236040"/>
            <a:ext cx="1677240" cy="3751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pt-BR" sz="1800" spc="-1" strike="noStrike">
                <a:solidFill>
                  <a:srgbClr val="c00000"/>
                </a:solidFill>
                <a:latin typeface="Arial"/>
                <a:ea typeface="Arial"/>
              </a:rPr>
              <a:t>T(s,a,s’), R(s,a)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CustomShape 1"/>
          <p:cNvSpPr/>
          <p:nvPr/>
        </p:nvSpPr>
        <p:spPr>
          <a:xfrm>
            <a:off x="406440" y="457200"/>
            <a:ext cx="11174400" cy="4557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b">
            <a:noAutofit/>
          </a:bodyPr>
          <a:p>
            <a:pPr>
              <a:lnSpc>
                <a:spcPct val="80000"/>
              </a:lnSpc>
            </a:pPr>
            <a:r>
              <a:rPr b="0" lang="pt-BR" sz="2400" spc="109" strike="noStrike" cap="all">
                <a:solidFill>
                  <a:srgbClr val="838787"/>
                </a:solidFill>
                <a:latin typeface="DIN Alternate Bold"/>
                <a:ea typeface="DIN Alternate Bold"/>
              </a:rPr>
              <a:t>example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890" name="CustomShape 2"/>
          <p:cNvSpPr/>
          <p:nvPr/>
        </p:nvSpPr>
        <p:spPr>
          <a:xfrm>
            <a:off x="406440" y="1346040"/>
            <a:ext cx="12190680" cy="21067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>
            <a:noAutofit/>
          </a:bodyPr>
          <a:p>
            <a:pPr marL="444600" indent="-44316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3400" spc="-1" strike="noStrike">
                <a:solidFill>
                  <a:srgbClr val="ffffff"/>
                </a:solidFill>
                <a:latin typeface="Avenir Next Medium"/>
                <a:ea typeface="Avenir Next Medium"/>
              </a:rPr>
              <a:t>Agent starts at </a:t>
            </a:r>
            <a:r>
              <a:rPr b="0" i="1" lang="pt-BR" sz="3400" spc="-1" strike="noStrike">
                <a:solidFill>
                  <a:srgbClr val="ffe989"/>
                </a:solidFill>
                <a:latin typeface="Avenir Next Regular"/>
                <a:ea typeface="Avenir Next Regular"/>
              </a:rPr>
              <a:t>S=1</a:t>
            </a:r>
            <a:endParaRPr b="0" lang="pt-BR" sz="3400" spc="-1" strike="noStrike">
              <a:latin typeface="Arial"/>
            </a:endParaRPr>
          </a:p>
          <a:p>
            <a:pPr marL="444600" indent="-44316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3400" spc="-1" strike="noStrike">
                <a:solidFill>
                  <a:srgbClr val="ffffff"/>
                </a:solidFill>
                <a:latin typeface="Avenir Next Medium"/>
                <a:ea typeface="Avenir Next Medium"/>
              </a:rPr>
              <a:t>Learning rate</a:t>
            </a:r>
            <a:r>
              <a:rPr b="0" lang="pt-BR" sz="3400" spc="-1" strike="noStrike">
                <a:solidFill>
                  <a:srgbClr val="000000"/>
                </a:solidFill>
                <a:latin typeface="Avenir Next Medium"/>
                <a:ea typeface="Avenir Next Medium"/>
              </a:rPr>
              <a:t> </a:t>
            </a:r>
            <a:r>
              <a:rPr b="0" lang="pt-BR" sz="3400" spc="-1" strike="noStrike">
                <a:solidFill>
                  <a:srgbClr val="ffe989"/>
                </a:solidFill>
                <a:latin typeface="Avenir Next Medium"/>
                <a:ea typeface="Avenir Next Medium"/>
              </a:rPr>
              <a:t>𝛼 = 0.5</a:t>
            </a:r>
            <a:endParaRPr b="0" lang="pt-BR" sz="3400" spc="-1" strike="noStrike">
              <a:latin typeface="Arial"/>
            </a:endParaRPr>
          </a:p>
        </p:txBody>
      </p:sp>
      <p:sp>
        <p:nvSpPr>
          <p:cNvPr id="891" name="CustomShape 3"/>
          <p:cNvSpPr/>
          <p:nvPr/>
        </p:nvSpPr>
        <p:spPr>
          <a:xfrm>
            <a:off x="7079760" y="3898800"/>
            <a:ext cx="1268640" cy="1268640"/>
          </a:xfrm>
          <a:prstGeom prst="rect">
            <a:avLst/>
          </a:prstGeom>
          <a:solidFill>
            <a:srgbClr val="e2c7e3"/>
          </a:solidFill>
          <a:ln w="25560">
            <a:solidFill>
              <a:schemeClr val="accent6">
                <a:hueOff val="-2153150"/>
                <a:satOff val="-11264"/>
                <a:lumOff val="-15786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92" name="CustomShape 4"/>
          <p:cNvSpPr/>
          <p:nvPr/>
        </p:nvSpPr>
        <p:spPr>
          <a:xfrm>
            <a:off x="8349840" y="3898800"/>
            <a:ext cx="1268640" cy="1268640"/>
          </a:xfrm>
          <a:prstGeom prst="rect">
            <a:avLst/>
          </a:prstGeom>
          <a:solidFill>
            <a:srgbClr val="e2c7e3"/>
          </a:solidFill>
          <a:ln w="25560">
            <a:solidFill>
              <a:schemeClr val="accent6">
                <a:hueOff val="-2153150"/>
                <a:satOff val="-11264"/>
                <a:lumOff val="-15786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93" name="CustomShape 5"/>
          <p:cNvSpPr/>
          <p:nvPr/>
        </p:nvSpPr>
        <p:spPr>
          <a:xfrm>
            <a:off x="9619920" y="3898800"/>
            <a:ext cx="1268640" cy="1268640"/>
          </a:xfrm>
          <a:prstGeom prst="rect">
            <a:avLst/>
          </a:prstGeom>
          <a:solidFill>
            <a:srgbClr val="e2c7e3"/>
          </a:solidFill>
          <a:ln w="25560">
            <a:solidFill>
              <a:schemeClr val="accent6">
                <a:hueOff val="-2153150"/>
                <a:satOff val="-11264"/>
                <a:lumOff val="-15786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94" name="CustomShape 6"/>
          <p:cNvSpPr/>
          <p:nvPr/>
        </p:nvSpPr>
        <p:spPr>
          <a:xfrm>
            <a:off x="7079760" y="5168880"/>
            <a:ext cx="1268640" cy="1268640"/>
          </a:xfrm>
          <a:prstGeom prst="rect">
            <a:avLst/>
          </a:prstGeom>
          <a:solidFill>
            <a:srgbClr val="e2c7e3"/>
          </a:solidFill>
          <a:ln w="25560">
            <a:solidFill>
              <a:schemeClr val="accent6">
                <a:hueOff val="-2153150"/>
                <a:satOff val="-11264"/>
                <a:lumOff val="-15786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95" name="CustomShape 7"/>
          <p:cNvSpPr/>
          <p:nvPr/>
        </p:nvSpPr>
        <p:spPr>
          <a:xfrm>
            <a:off x="8349840" y="5168880"/>
            <a:ext cx="1268640" cy="1268640"/>
          </a:xfrm>
          <a:prstGeom prst="rect">
            <a:avLst/>
          </a:prstGeom>
          <a:solidFill>
            <a:srgbClr val="e2c7e3"/>
          </a:solidFill>
          <a:ln w="25560">
            <a:solidFill>
              <a:schemeClr val="accent6">
                <a:hueOff val="-2153150"/>
                <a:satOff val="-11264"/>
                <a:lumOff val="-15786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96" name="CustomShape 8"/>
          <p:cNvSpPr/>
          <p:nvPr/>
        </p:nvSpPr>
        <p:spPr>
          <a:xfrm>
            <a:off x="9619920" y="5168880"/>
            <a:ext cx="1268640" cy="1268640"/>
          </a:xfrm>
          <a:prstGeom prst="rect">
            <a:avLst/>
          </a:prstGeom>
          <a:solidFill>
            <a:srgbClr val="e2c7e3"/>
          </a:solidFill>
          <a:ln w="25560">
            <a:solidFill>
              <a:schemeClr val="accent6">
                <a:hueOff val="-2153150"/>
                <a:satOff val="-11264"/>
                <a:lumOff val="-15786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97" name="CustomShape 9"/>
          <p:cNvSpPr/>
          <p:nvPr/>
        </p:nvSpPr>
        <p:spPr>
          <a:xfrm>
            <a:off x="7079760" y="6438960"/>
            <a:ext cx="1268640" cy="1268640"/>
          </a:xfrm>
          <a:prstGeom prst="rect">
            <a:avLst/>
          </a:prstGeom>
          <a:solidFill>
            <a:srgbClr val="e2c7e3"/>
          </a:solidFill>
          <a:ln w="25560">
            <a:solidFill>
              <a:schemeClr val="accent6">
                <a:hueOff val="-2153150"/>
                <a:satOff val="-11264"/>
                <a:lumOff val="-15786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98" name="CustomShape 10"/>
          <p:cNvSpPr/>
          <p:nvPr/>
        </p:nvSpPr>
        <p:spPr>
          <a:xfrm>
            <a:off x="8349840" y="6438960"/>
            <a:ext cx="1268640" cy="1268640"/>
          </a:xfrm>
          <a:prstGeom prst="rect">
            <a:avLst/>
          </a:prstGeom>
          <a:solidFill>
            <a:srgbClr val="e2c7e3"/>
          </a:solidFill>
          <a:ln w="25560">
            <a:solidFill>
              <a:schemeClr val="accent6">
                <a:hueOff val="-2153150"/>
                <a:satOff val="-11264"/>
                <a:lumOff val="-15786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99" name="CustomShape 11"/>
          <p:cNvSpPr/>
          <p:nvPr/>
        </p:nvSpPr>
        <p:spPr>
          <a:xfrm>
            <a:off x="9619920" y="6438960"/>
            <a:ext cx="1268640" cy="1268640"/>
          </a:xfrm>
          <a:prstGeom prst="rect">
            <a:avLst/>
          </a:prstGeom>
          <a:solidFill>
            <a:srgbClr val="e2c7e3"/>
          </a:solidFill>
          <a:ln w="25560">
            <a:solidFill>
              <a:schemeClr val="accent6">
                <a:hueOff val="-2153150"/>
                <a:satOff val="-11264"/>
                <a:lumOff val="-15786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900" name="CustomShape 12"/>
          <p:cNvSpPr/>
          <p:nvPr/>
        </p:nvSpPr>
        <p:spPr>
          <a:xfrm>
            <a:off x="8349840" y="5805360"/>
            <a:ext cx="1268640" cy="627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e2c7e3"/>
          </a:solidFill>
          <a:ln w="25560">
            <a:solidFill>
              <a:schemeClr val="accent6">
                <a:hueOff val="-2153150"/>
                <a:satOff val="-11264"/>
                <a:lumOff val="-15786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63360" rIns="63360" tIns="63360" bIns="633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771d76"/>
                </a:solidFill>
                <a:latin typeface="DIN Condensed Bold"/>
                <a:ea typeface="DIN Condensed Bold"/>
              </a:rPr>
              <a:t>0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901" name="CustomShape 13"/>
          <p:cNvSpPr/>
          <p:nvPr/>
        </p:nvSpPr>
        <p:spPr>
          <a:xfrm flipH="1" rot="10800000">
            <a:off x="8349840" y="5174640"/>
            <a:ext cx="1268640" cy="627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e2c7e3"/>
          </a:solidFill>
          <a:ln w="25560">
            <a:solidFill>
              <a:schemeClr val="accent6">
                <a:hueOff val="-2153150"/>
                <a:satOff val="-11264"/>
                <a:lumOff val="-15786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63360" rIns="63360" tIns="63360" bIns="633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771d76"/>
                </a:solidFill>
                <a:latin typeface="DIN Condensed Bold"/>
                <a:ea typeface="DIN Condensed Bold"/>
              </a:rPr>
              <a:t>0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902" name="CustomShape 14"/>
          <p:cNvSpPr/>
          <p:nvPr/>
        </p:nvSpPr>
        <p:spPr>
          <a:xfrm flipH="1" rot="16200000">
            <a:off x="8663760" y="5489280"/>
            <a:ext cx="1268640" cy="627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e2c7e3"/>
          </a:solidFill>
          <a:ln w="25560">
            <a:solidFill>
              <a:schemeClr val="accent6">
                <a:hueOff val="-2153150"/>
                <a:satOff val="-11264"/>
                <a:lumOff val="-15786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903" name="CustomShape 15"/>
          <p:cNvSpPr/>
          <p:nvPr/>
        </p:nvSpPr>
        <p:spPr>
          <a:xfrm flipH="1" rot="5400000">
            <a:off x="8030880" y="5490720"/>
            <a:ext cx="1268640" cy="627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e2c7e3"/>
          </a:solidFill>
          <a:ln w="25560">
            <a:solidFill>
              <a:schemeClr val="accent6">
                <a:hueOff val="-2153150"/>
                <a:satOff val="-11264"/>
                <a:lumOff val="-15786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63360" rIns="63360" tIns="63360" bIns="633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771d76"/>
                </a:solidFill>
                <a:latin typeface="DIN Condensed Bold"/>
                <a:ea typeface="DIN Condensed Bold"/>
              </a:rPr>
              <a:t>0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904" name="CustomShape 16"/>
          <p:cNvSpPr/>
          <p:nvPr/>
        </p:nvSpPr>
        <p:spPr>
          <a:xfrm>
            <a:off x="8349840" y="4535280"/>
            <a:ext cx="1268640" cy="627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e2c7e3"/>
          </a:solidFill>
          <a:ln w="25560">
            <a:solidFill>
              <a:schemeClr val="accent6">
                <a:hueOff val="-2153150"/>
                <a:satOff val="-11264"/>
                <a:lumOff val="-15786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63360" rIns="63360" tIns="63360" bIns="633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771d76"/>
                </a:solidFill>
                <a:latin typeface="DIN Condensed Bold"/>
                <a:ea typeface="DIN Condensed Bold"/>
              </a:rPr>
              <a:t>0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905" name="CustomShape 17"/>
          <p:cNvSpPr/>
          <p:nvPr/>
        </p:nvSpPr>
        <p:spPr>
          <a:xfrm flipH="1" rot="16200000">
            <a:off x="8663760" y="4219200"/>
            <a:ext cx="1268640" cy="627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e2c7e3"/>
          </a:solidFill>
          <a:ln w="25560">
            <a:solidFill>
              <a:schemeClr val="accent6">
                <a:hueOff val="-2153150"/>
                <a:satOff val="-11264"/>
                <a:lumOff val="-15786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63360" rIns="63360" tIns="63360" bIns="633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771d76"/>
                </a:solidFill>
                <a:latin typeface="DIN Condensed Bold"/>
                <a:ea typeface="DIN Condensed Bold"/>
              </a:rPr>
              <a:t>0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906" name="CustomShape 18"/>
          <p:cNvSpPr/>
          <p:nvPr/>
        </p:nvSpPr>
        <p:spPr>
          <a:xfrm flipH="1" rot="5400000">
            <a:off x="8030880" y="4220640"/>
            <a:ext cx="1268640" cy="627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e2c7e3"/>
          </a:solidFill>
          <a:ln w="25560">
            <a:solidFill>
              <a:schemeClr val="accent6">
                <a:hueOff val="-2153150"/>
                <a:satOff val="-11264"/>
                <a:lumOff val="-15786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63360" rIns="63360" tIns="63360" bIns="633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771d76"/>
                </a:solidFill>
                <a:latin typeface="DIN Condensed Bold"/>
                <a:ea typeface="DIN Condensed Bold"/>
              </a:rPr>
              <a:t>0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907" name="CustomShape 19"/>
          <p:cNvSpPr/>
          <p:nvPr/>
        </p:nvSpPr>
        <p:spPr>
          <a:xfrm>
            <a:off x="7079760" y="5805360"/>
            <a:ext cx="1268640" cy="627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e2c7e3"/>
          </a:solidFill>
          <a:ln w="25560">
            <a:solidFill>
              <a:schemeClr val="accent6">
                <a:hueOff val="-2153150"/>
                <a:satOff val="-11264"/>
                <a:lumOff val="-15786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908" name="CustomShape 20"/>
          <p:cNvSpPr/>
          <p:nvPr/>
        </p:nvSpPr>
        <p:spPr>
          <a:xfrm flipH="1" rot="10800000">
            <a:off x="7079760" y="5174640"/>
            <a:ext cx="1268640" cy="627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e2c7e3"/>
          </a:solidFill>
          <a:ln w="25560">
            <a:solidFill>
              <a:schemeClr val="accent6">
                <a:hueOff val="-2153150"/>
                <a:satOff val="-11264"/>
                <a:lumOff val="-15786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63360" rIns="63360" tIns="63360" bIns="633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771d76"/>
                </a:solidFill>
                <a:latin typeface="DIN Condensed Bold"/>
                <a:ea typeface="DIN Condensed Bold"/>
              </a:rPr>
              <a:t>0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909" name="CustomShape 21"/>
          <p:cNvSpPr/>
          <p:nvPr/>
        </p:nvSpPr>
        <p:spPr>
          <a:xfrm flipH="1" rot="16200000">
            <a:off x="7394040" y="5489280"/>
            <a:ext cx="1268640" cy="627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e2c7e3"/>
          </a:solidFill>
          <a:ln w="25560">
            <a:solidFill>
              <a:schemeClr val="accent6">
                <a:hueOff val="-2153150"/>
                <a:satOff val="-11264"/>
                <a:lumOff val="-15786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63360" rIns="63360" tIns="63360" bIns="633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771d76"/>
                </a:solidFill>
                <a:latin typeface="DIN Condensed Bold"/>
                <a:ea typeface="DIN Condensed Bold"/>
              </a:rPr>
              <a:t>0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910" name="CustomShape 22"/>
          <p:cNvSpPr/>
          <p:nvPr/>
        </p:nvSpPr>
        <p:spPr>
          <a:xfrm>
            <a:off x="7079760" y="4535280"/>
            <a:ext cx="1268640" cy="627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e2c7e3"/>
          </a:solidFill>
          <a:ln w="25560">
            <a:solidFill>
              <a:schemeClr val="accent6">
                <a:hueOff val="-2153150"/>
                <a:satOff val="-11264"/>
                <a:lumOff val="-15786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911" name="CustomShape 23"/>
          <p:cNvSpPr/>
          <p:nvPr/>
        </p:nvSpPr>
        <p:spPr>
          <a:xfrm flipH="1" rot="16200000">
            <a:off x="7394040" y="4219200"/>
            <a:ext cx="1268640" cy="627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e2c7e3"/>
          </a:solidFill>
          <a:ln w="25560">
            <a:solidFill>
              <a:schemeClr val="accent6">
                <a:hueOff val="-2153150"/>
                <a:satOff val="-11264"/>
                <a:lumOff val="-15786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63360" rIns="63360" tIns="63360" bIns="633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771d76"/>
                </a:solidFill>
                <a:latin typeface="DIN Condensed Bold"/>
                <a:ea typeface="DIN Condensed Bold"/>
              </a:rPr>
              <a:t>0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912" name="CustomShape 24"/>
          <p:cNvSpPr/>
          <p:nvPr/>
        </p:nvSpPr>
        <p:spPr>
          <a:xfrm flipH="1" rot="10800000">
            <a:off x="8349840" y="6444720"/>
            <a:ext cx="1268640" cy="627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e2c7e3"/>
          </a:solidFill>
          <a:ln w="25560">
            <a:solidFill>
              <a:schemeClr val="accent6">
                <a:hueOff val="-2153150"/>
                <a:satOff val="-11264"/>
                <a:lumOff val="-15786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913" name="CustomShape 25"/>
          <p:cNvSpPr/>
          <p:nvPr/>
        </p:nvSpPr>
        <p:spPr>
          <a:xfrm flipH="1" rot="16200000">
            <a:off x="8663760" y="6759360"/>
            <a:ext cx="1268640" cy="627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e2c7e3"/>
          </a:solidFill>
          <a:ln w="25560">
            <a:solidFill>
              <a:schemeClr val="accent6">
                <a:hueOff val="-2153150"/>
                <a:satOff val="-11264"/>
                <a:lumOff val="-15786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63360" rIns="63360" tIns="63360" bIns="633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771d76"/>
                </a:solidFill>
                <a:latin typeface="DIN Condensed Bold"/>
                <a:ea typeface="DIN Condensed Bold"/>
              </a:rPr>
              <a:t>0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914" name="CustomShape 26"/>
          <p:cNvSpPr/>
          <p:nvPr/>
        </p:nvSpPr>
        <p:spPr>
          <a:xfrm flipH="1" rot="5400000">
            <a:off x="8030880" y="6760800"/>
            <a:ext cx="1268640" cy="627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e2c7e3"/>
          </a:solidFill>
          <a:ln w="25560">
            <a:solidFill>
              <a:schemeClr val="accent6">
                <a:hueOff val="-2153150"/>
                <a:satOff val="-11264"/>
                <a:lumOff val="-15786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63360" rIns="63360" tIns="63360" bIns="633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771d76"/>
                </a:solidFill>
                <a:latin typeface="DIN Condensed Bold"/>
                <a:ea typeface="DIN Condensed Bold"/>
              </a:rPr>
              <a:t>0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915" name="CustomShape 27"/>
          <p:cNvSpPr/>
          <p:nvPr/>
        </p:nvSpPr>
        <p:spPr>
          <a:xfrm>
            <a:off x="9619920" y="5805360"/>
            <a:ext cx="1268640" cy="627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e2c7e3"/>
          </a:solidFill>
          <a:ln w="25560">
            <a:solidFill>
              <a:schemeClr val="accent6">
                <a:hueOff val="-2153150"/>
                <a:satOff val="-11264"/>
                <a:lumOff val="-15786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916" name="CustomShape 28"/>
          <p:cNvSpPr/>
          <p:nvPr/>
        </p:nvSpPr>
        <p:spPr>
          <a:xfrm flipH="1" rot="10800000">
            <a:off x="9619560" y="5174640"/>
            <a:ext cx="1268640" cy="627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e2c7e3"/>
          </a:solidFill>
          <a:ln w="25560">
            <a:solidFill>
              <a:schemeClr val="accent6">
                <a:hueOff val="-2153150"/>
                <a:satOff val="-11264"/>
                <a:lumOff val="-15786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63360" rIns="63360" tIns="63360" bIns="633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771d76"/>
                </a:solidFill>
                <a:latin typeface="DIN Condensed Bold"/>
                <a:ea typeface="DIN Condensed Bold"/>
              </a:rPr>
              <a:t>0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917" name="CustomShape 29"/>
          <p:cNvSpPr/>
          <p:nvPr/>
        </p:nvSpPr>
        <p:spPr>
          <a:xfrm flipH="1" rot="5400000">
            <a:off x="9300600" y="5490720"/>
            <a:ext cx="1268640" cy="627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e2c7e3"/>
          </a:solidFill>
          <a:ln w="25560">
            <a:solidFill>
              <a:schemeClr val="accent6">
                <a:hueOff val="-2153150"/>
                <a:satOff val="-11264"/>
                <a:lumOff val="-15786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63360" rIns="63360" tIns="63360" bIns="633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771d76"/>
                </a:solidFill>
                <a:latin typeface="DIN Condensed Bold"/>
                <a:ea typeface="DIN Condensed Bold"/>
              </a:rPr>
              <a:t>0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918" name="CustomShape 30"/>
          <p:cNvSpPr/>
          <p:nvPr/>
        </p:nvSpPr>
        <p:spPr>
          <a:xfrm>
            <a:off x="9619920" y="4535280"/>
            <a:ext cx="1268640" cy="627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e2c7e3"/>
          </a:solidFill>
          <a:ln w="25560">
            <a:solidFill>
              <a:schemeClr val="accent6">
                <a:hueOff val="-2153150"/>
                <a:satOff val="-11264"/>
                <a:lumOff val="-15786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63360" rIns="63360" tIns="63360" bIns="633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771d76"/>
                </a:solidFill>
                <a:latin typeface="DIN Condensed Bold"/>
                <a:ea typeface="DIN Condensed Bold"/>
              </a:rPr>
              <a:t>0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919" name="CustomShape 31"/>
          <p:cNvSpPr/>
          <p:nvPr/>
        </p:nvSpPr>
        <p:spPr>
          <a:xfrm flipH="1" rot="5400000">
            <a:off x="9300600" y="4220640"/>
            <a:ext cx="1268640" cy="627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e2c7e3"/>
          </a:solidFill>
          <a:ln w="25560">
            <a:solidFill>
              <a:schemeClr val="accent6">
                <a:hueOff val="-2153150"/>
                <a:satOff val="-11264"/>
                <a:lumOff val="-15786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63360" rIns="63360" tIns="63360" bIns="633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771d76"/>
                </a:solidFill>
                <a:latin typeface="DIN Condensed Bold"/>
                <a:ea typeface="DIN Condensed Bold"/>
              </a:rPr>
              <a:t>0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920" name="CustomShape 32"/>
          <p:cNvSpPr/>
          <p:nvPr/>
        </p:nvSpPr>
        <p:spPr>
          <a:xfrm flipH="1" rot="16200000">
            <a:off x="9933840" y="6759360"/>
            <a:ext cx="1268640" cy="627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e2c7e3"/>
          </a:solidFill>
          <a:ln w="25560">
            <a:solidFill>
              <a:schemeClr val="accent6">
                <a:hueOff val="-2153150"/>
                <a:satOff val="-11264"/>
                <a:lumOff val="-15786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63360" rIns="63360" tIns="63360" bIns="633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771d76"/>
                </a:solidFill>
                <a:latin typeface="DIN Condensed Bold"/>
                <a:ea typeface="DIN Condensed Bold"/>
              </a:rPr>
              <a:t>0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921" name="CustomShape 33"/>
          <p:cNvSpPr/>
          <p:nvPr/>
        </p:nvSpPr>
        <p:spPr>
          <a:xfrm flipH="1" rot="10800000">
            <a:off x="7079760" y="6444720"/>
            <a:ext cx="1268640" cy="627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e2c7e3"/>
          </a:solidFill>
          <a:ln w="25560">
            <a:solidFill>
              <a:schemeClr val="accent6">
                <a:hueOff val="-2153150"/>
                <a:satOff val="-11264"/>
                <a:lumOff val="-15786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63360" rIns="63360" tIns="63360" bIns="633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771d76"/>
                </a:solidFill>
                <a:latin typeface="DIN Condensed Bold"/>
                <a:ea typeface="DIN Condensed Bold"/>
              </a:rPr>
              <a:t>0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922" name="CustomShape 34"/>
          <p:cNvSpPr/>
          <p:nvPr/>
        </p:nvSpPr>
        <p:spPr>
          <a:xfrm flipH="1" rot="16200000">
            <a:off x="7394040" y="6759360"/>
            <a:ext cx="1268640" cy="627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e2c7e3"/>
          </a:solidFill>
          <a:ln w="25560">
            <a:solidFill>
              <a:schemeClr val="accent6">
                <a:hueOff val="-2153150"/>
                <a:satOff val="-11264"/>
                <a:lumOff val="-15786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923" name="CustomShape 35"/>
          <p:cNvSpPr/>
          <p:nvPr/>
        </p:nvSpPr>
        <p:spPr>
          <a:xfrm>
            <a:off x="8135640" y="2967480"/>
            <a:ext cx="1564200" cy="6498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3600" spc="-1" strike="noStrike">
                <a:solidFill>
                  <a:srgbClr val="ffe989"/>
                </a:solidFill>
                <a:latin typeface="Avenir Next Medium"/>
                <a:ea typeface="Avenir Next Medium"/>
              </a:rPr>
              <a:t>Q(S,A)</a:t>
            </a:r>
            <a:endParaRPr b="0" lang="pt-BR" sz="3600" spc="-1" strike="noStrike">
              <a:latin typeface="Arial"/>
            </a:endParaRPr>
          </a:p>
        </p:txBody>
      </p:sp>
      <p:grpSp>
        <p:nvGrpSpPr>
          <p:cNvPr id="924" name="Group 36"/>
          <p:cNvGrpSpPr/>
          <p:nvPr/>
        </p:nvGrpSpPr>
        <p:grpSpPr>
          <a:xfrm>
            <a:off x="1634040" y="4415400"/>
            <a:ext cx="3439440" cy="2546640"/>
            <a:chOff x="1634040" y="4415400"/>
            <a:chExt cx="3439440" cy="2546640"/>
          </a:xfrm>
        </p:grpSpPr>
        <p:pic>
          <p:nvPicPr>
            <p:cNvPr id="925" name="Image" descr="Image"/>
            <p:cNvPicPr/>
            <p:nvPr/>
          </p:nvPicPr>
          <p:blipFill>
            <a:blip r:embed="rId1"/>
            <a:stretch/>
          </p:blipFill>
          <p:spPr>
            <a:xfrm>
              <a:off x="2744640" y="4415400"/>
              <a:ext cx="1268640" cy="126864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926" name="Image" descr="Image"/>
            <p:cNvPicPr/>
            <p:nvPr/>
          </p:nvPicPr>
          <p:blipFill>
            <a:blip r:embed="rId2"/>
            <a:stretch/>
          </p:blipFill>
          <p:spPr>
            <a:xfrm>
              <a:off x="3277800" y="4737960"/>
              <a:ext cx="1268640" cy="126864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927" name="Image" descr="Image"/>
            <p:cNvPicPr/>
            <p:nvPr/>
          </p:nvPicPr>
          <p:blipFill>
            <a:blip r:embed="rId3"/>
            <a:stretch/>
          </p:blipFill>
          <p:spPr>
            <a:xfrm>
              <a:off x="3804840" y="5069160"/>
              <a:ext cx="1268640" cy="126864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928" name="Image" descr="Image"/>
            <p:cNvPicPr/>
            <p:nvPr/>
          </p:nvPicPr>
          <p:blipFill>
            <a:blip r:embed="rId4"/>
            <a:stretch/>
          </p:blipFill>
          <p:spPr>
            <a:xfrm>
              <a:off x="2198880" y="4725360"/>
              <a:ext cx="1268640" cy="126864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929" name="Image" descr="Image"/>
            <p:cNvPicPr/>
            <p:nvPr/>
          </p:nvPicPr>
          <p:blipFill>
            <a:blip r:embed="rId5"/>
            <a:stretch/>
          </p:blipFill>
          <p:spPr>
            <a:xfrm>
              <a:off x="2731680" y="5056560"/>
              <a:ext cx="1268640" cy="126864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930" name="Image" descr="Image"/>
            <p:cNvPicPr/>
            <p:nvPr/>
          </p:nvPicPr>
          <p:blipFill>
            <a:blip r:embed="rId6"/>
            <a:stretch/>
          </p:blipFill>
          <p:spPr>
            <a:xfrm>
              <a:off x="3265200" y="5387760"/>
              <a:ext cx="1268640" cy="126864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931" name="Image" descr="Image"/>
            <p:cNvPicPr/>
            <p:nvPr/>
          </p:nvPicPr>
          <p:blipFill>
            <a:blip r:embed="rId7"/>
            <a:stretch/>
          </p:blipFill>
          <p:spPr>
            <a:xfrm>
              <a:off x="1634040" y="5043960"/>
              <a:ext cx="1268640" cy="126864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932" name="Image" descr="Image"/>
            <p:cNvPicPr/>
            <p:nvPr/>
          </p:nvPicPr>
          <p:blipFill>
            <a:blip r:embed="rId8"/>
            <a:stretch/>
          </p:blipFill>
          <p:spPr>
            <a:xfrm>
              <a:off x="2186280" y="5362200"/>
              <a:ext cx="1268640" cy="126864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933" name="Image" descr="Image"/>
            <p:cNvPicPr/>
            <p:nvPr/>
          </p:nvPicPr>
          <p:blipFill>
            <a:blip r:embed="rId9"/>
            <a:stretch/>
          </p:blipFill>
          <p:spPr>
            <a:xfrm>
              <a:off x="2731680" y="5693400"/>
              <a:ext cx="1268640" cy="126864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934" name="Image" descr="Image"/>
            <p:cNvPicPr/>
            <p:nvPr/>
          </p:nvPicPr>
          <p:blipFill>
            <a:blip r:embed="rId10"/>
            <a:stretch/>
          </p:blipFill>
          <p:spPr>
            <a:xfrm>
              <a:off x="3914640" y="4673880"/>
              <a:ext cx="1115640" cy="726120"/>
            </a:xfrm>
            <a:prstGeom prst="rect">
              <a:avLst/>
            </a:prstGeom>
            <a:ln w="12600">
              <a:noFill/>
            </a:ln>
          </p:spPr>
        </p:pic>
        <p:sp>
          <p:nvSpPr>
            <p:cNvPr id="935" name="Line 37"/>
            <p:cNvSpPr/>
            <p:nvPr/>
          </p:nvSpPr>
          <p:spPr>
            <a:xfrm>
              <a:off x="2310480" y="5371200"/>
              <a:ext cx="517680" cy="336240"/>
            </a:xfrm>
            <a:prstGeom prst="line">
              <a:avLst/>
            </a:prstGeom>
            <a:ln w="50760">
              <a:solidFill>
                <a:schemeClr val="accent5"/>
              </a:solidFill>
              <a:miter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36" name="Line 38"/>
            <p:cNvSpPr/>
            <p:nvPr/>
          </p:nvSpPr>
          <p:spPr>
            <a:xfrm>
              <a:off x="2874960" y="5747760"/>
              <a:ext cx="517680" cy="336240"/>
            </a:xfrm>
            <a:prstGeom prst="line">
              <a:avLst/>
            </a:prstGeom>
            <a:ln w="50760">
              <a:solidFill>
                <a:schemeClr val="accent5"/>
              </a:solidFill>
              <a:miter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37" name="Line 39"/>
            <p:cNvSpPr/>
            <p:nvPr/>
          </p:nvSpPr>
          <p:spPr>
            <a:xfrm flipV="1">
              <a:off x="3408480" y="5668200"/>
              <a:ext cx="513360" cy="303840"/>
            </a:xfrm>
            <a:prstGeom prst="line">
              <a:avLst/>
            </a:prstGeom>
            <a:ln w="50760">
              <a:solidFill>
                <a:schemeClr val="accent5"/>
              </a:solidFill>
              <a:miter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38" name="Line 40"/>
            <p:cNvSpPr/>
            <p:nvPr/>
          </p:nvSpPr>
          <p:spPr>
            <a:xfrm flipH="1" flipV="1">
              <a:off x="3393000" y="5349960"/>
              <a:ext cx="517320" cy="336240"/>
            </a:xfrm>
            <a:prstGeom prst="line">
              <a:avLst/>
            </a:prstGeom>
            <a:ln w="50760">
              <a:solidFill>
                <a:schemeClr val="accent5"/>
              </a:solidFill>
              <a:miter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39" name="Line 41"/>
            <p:cNvSpPr/>
            <p:nvPr/>
          </p:nvSpPr>
          <p:spPr>
            <a:xfrm flipV="1">
              <a:off x="3408480" y="5072760"/>
              <a:ext cx="513360" cy="303840"/>
            </a:xfrm>
            <a:prstGeom prst="line">
              <a:avLst/>
            </a:prstGeom>
            <a:ln w="50760">
              <a:solidFill>
                <a:schemeClr val="accent5"/>
              </a:solidFill>
              <a:miter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40" name="Line 42"/>
            <p:cNvSpPr/>
            <p:nvPr/>
          </p:nvSpPr>
          <p:spPr>
            <a:xfrm>
              <a:off x="3932280" y="5078160"/>
              <a:ext cx="517320" cy="336240"/>
            </a:xfrm>
            <a:prstGeom prst="line">
              <a:avLst/>
            </a:prstGeom>
            <a:ln w="50760">
              <a:solidFill>
                <a:schemeClr val="accent5"/>
              </a:solidFill>
              <a:miter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941" name="Image" descr="Image"/>
            <p:cNvPicPr/>
            <p:nvPr/>
          </p:nvPicPr>
          <p:blipFill>
            <a:blip r:embed="rId11"/>
            <a:stretch/>
          </p:blipFill>
          <p:spPr>
            <a:xfrm>
              <a:off x="4295520" y="4918320"/>
              <a:ext cx="354240" cy="633600"/>
            </a:xfrm>
            <a:prstGeom prst="rect">
              <a:avLst/>
            </a:prstGeom>
            <a:ln w="12600">
              <a:noFill/>
            </a:ln>
          </p:spPr>
        </p:pic>
      </p:grpSp>
      <p:sp>
        <p:nvSpPr>
          <p:cNvPr id="942" name="CustomShape 43"/>
          <p:cNvSpPr/>
          <p:nvPr/>
        </p:nvSpPr>
        <p:spPr>
          <a:xfrm>
            <a:off x="2163600" y="5434560"/>
            <a:ext cx="354240" cy="4060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-1</a:t>
            </a:r>
            <a:endParaRPr b="0" lang="pt-BR" sz="2000" spc="-1" strike="noStrike">
              <a:latin typeface="Arial"/>
            </a:endParaRPr>
          </a:p>
        </p:txBody>
      </p:sp>
      <p:pic>
        <p:nvPicPr>
          <p:cNvPr id="943" name="Q(s,a)_gets_(1-_.pdf" descr="Q(s,a)_gets_(1-_.pdf"/>
          <p:cNvPicPr/>
          <p:nvPr/>
        </p:nvPicPr>
        <p:blipFill>
          <a:blip r:embed="rId12"/>
          <a:stretch/>
        </p:blipFill>
        <p:spPr>
          <a:xfrm>
            <a:off x="1797120" y="8339400"/>
            <a:ext cx="9409320" cy="713520"/>
          </a:xfrm>
          <a:prstGeom prst="rect">
            <a:avLst/>
          </a:prstGeom>
          <a:ln w="12600">
            <a:noFill/>
          </a:ln>
        </p:spPr>
      </p:pic>
      <p:sp>
        <p:nvSpPr>
          <p:cNvPr id="944" name="CustomShape 44"/>
          <p:cNvSpPr/>
          <p:nvPr/>
        </p:nvSpPr>
        <p:spPr>
          <a:xfrm>
            <a:off x="7254360" y="4763520"/>
            <a:ext cx="793080" cy="442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e42832"/>
                </a:solidFill>
                <a:latin typeface="DIN Condensed Bold"/>
                <a:ea typeface="DIN Condensed Bold"/>
              </a:rPr>
              <a:t>-0.5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945" name="CustomShape 45"/>
          <p:cNvSpPr/>
          <p:nvPr/>
        </p:nvSpPr>
        <p:spPr>
          <a:xfrm>
            <a:off x="2729520" y="5849640"/>
            <a:ext cx="354240" cy="4060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-1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946" name="CustomShape 46"/>
          <p:cNvSpPr/>
          <p:nvPr/>
        </p:nvSpPr>
        <p:spPr>
          <a:xfrm>
            <a:off x="7292520" y="6048360"/>
            <a:ext cx="793080" cy="442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e42832"/>
                </a:solidFill>
                <a:latin typeface="DIN Condensed Bold"/>
                <a:ea typeface="DIN Condensed Bold"/>
              </a:rPr>
              <a:t>-0.5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947" name="CustomShape 47"/>
          <p:cNvSpPr/>
          <p:nvPr/>
        </p:nvSpPr>
        <p:spPr>
          <a:xfrm>
            <a:off x="3563640" y="5849640"/>
            <a:ext cx="354240" cy="4060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-1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948" name="CustomShape 48"/>
          <p:cNvSpPr/>
          <p:nvPr/>
        </p:nvSpPr>
        <p:spPr>
          <a:xfrm>
            <a:off x="7629840" y="6851880"/>
            <a:ext cx="793080" cy="442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e42832"/>
                </a:solidFill>
                <a:latin typeface="DIN Condensed Bold"/>
                <a:ea typeface="DIN Condensed Bold"/>
              </a:rPr>
              <a:t>-0.5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949" name="CustomShape 49"/>
          <p:cNvSpPr/>
          <p:nvPr/>
        </p:nvSpPr>
        <p:spPr>
          <a:xfrm>
            <a:off x="3295080" y="5434560"/>
            <a:ext cx="354240" cy="4060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-1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950" name="CustomShape 50"/>
          <p:cNvSpPr/>
          <p:nvPr/>
        </p:nvSpPr>
        <p:spPr>
          <a:xfrm>
            <a:off x="8521200" y="6435360"/>
            <a:ext cx="793080" cy="442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e42832"/>
                </a:solidFill>
                <a:latin typeface="DIN Condensed Bold"/>
                <a:ea typeface="DIN Condensed Bold"/>
              </a:rPr>
              <a:t>-0.5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951" name="CustomShape 51"/>
          <p:cNvSpPr/>
          <p:nvPr/>
        </p:nvSpPr>
        <p:spPr>
          <a:xfrm>
            <a:off x="3295080" y="4781880"/>
            <a:ext cx="354240" cy="4060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-1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952" name="CustomShape 52"/>
          <p:cNvSpPr/>
          <p:nvPr/>
        </p:nvSpPr>
        <p:spPr>
          <a:xfrm>
            <a:off x="8906400" y="5619240"/>
            <a:ext cx="793080" cy="442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e42832"/>
                </a:solidFill>
                <a:latin typeface="DIN Condensed Bold"/>
                <a:ea typeface="DIN Condensed Bold"/>
              </a:rPr>
              <a:t>-0.5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953" name="CustomShape 53"/>
          <p:cNvSpPr/>
          <p:nvPr/>
        </p:nvSpPr>
        <p:spPr>
          <a:xfrm>
            <a:off x="3861000" y="5286600"/>
            <a:ext cx="354240" cy="4060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-1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954" name="CustomShape 54"/>
          <p:cNvSpPr/>
          <p:nvPr/>
        </p:nvSpPr>
        <p:spPr>
          <a:xfrm>
            <a:off x="9857880" y="6048360"/>
            <a:ext cx="793080" cy="442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e42832"/>
                </a:solidFill>
                <a:latin typeface="DIN Condensed Bold"/>
                <a:ea typeface="DIN Condensed Bold"/>
              </a:rPr>
              <a:t>-0.5</a:t>
            </a:r>
            <a:endParaRPr b="0" lang="pt-BR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CustomShape 1"/>
          <p:cNvSpPr/>
          <p:nvPr/>
        </p:nvSpPr>
        <p:spPr>
          <a:xfrm>
            <a:off x="406440" y="457200"/>
            <a:ext cx="11174400" cy="4557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b">
            <a:noAutofit/>
          </a:bodyPr>
          <a:p>
            <a:pPr>
              <a:lnSpc>
                <a:spcPct val="80000"/>
              </a:lnSpc>
            </a:pPr>
            <a:r>
              <a:rPr b="0" lang="pt-BR" sz="2400" spc="109" strike="noStrike" cap="all">
                <a:solidFill>
                  <a:srgbClr val="838787"/>
                </a:solidFill>
                <a:latin typeface="DIN Alternate Bold"/>
                <a:ea typeface="DIN Alternate Bold"/>
              </a:rPr>
              <a:t>example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956" name="CustomShape 2"/>
          <p:cNvSpPr/>
          <p:nvPr/>
        </p:nvSpPr>
        <p:spPr>
          <a:xfrm>
            <a:off x="406440" y="1346040"/>
            <a:ext cx="12190680" cy="21067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>
            <a:noAutofit/>
          </a:bodyPr>
          <a:p>
            <a:pPr marL="444600" indent="-44316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3400" spc="-1" strike="noStrike">
                <a:solidFill>
                  <a:srgbClr val="ffffff"/>
                </a:solidFill>
                <a:latin typeface="Avenir Next Medium"/>
                <a:ea typeface="Avenir Next Medium"/>
              </a:rPr>
              <a:t>Agent starts at </a:t>
            </a:r>
            <a:r>
              <a:rPr b="0" i="1" lang="pt-BR" sz="3400" spc="-1" strike="noStrike">
                <a:solidFill>
                  <a:srgbClr val="ffe989"/>
                </a:solidFill>
                <a:latin typeface="Avenir Next Regular"/>
                <a:ea typeface="Avenir Next Regular"/>
              </a:rPr>
              <a:t>S=1</a:t>
            </a:r>
            <a:endParaRPr b="0" lang="pt-BR" sz="3400" spc="-1" strike="noStrike">
              <a:latin typeface="Arial"/>
            </a:endParaRPr>
          </a:p>
          <a:p>
            <a:pPr marL="444600" indent="-44316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3400" spc="-1" strike="noStrike">
                <a:solidFill>
                  <a:srgbClr val="ffffff"/>
                </a:solidFill>
                <a:latin typeface="Avenir Next Medium"/>
                <a:ea typeface="Avenir Next Medium"/>
              </a:rPr>
              <a:t>Learning rate</a:t>
            </a:r>
            <a:r>
              <a:rPr b="0" lang="pt-BR" sz="3400" spc="-1" strike="noStrike">
                <a:solidFill>
                  <a:srgbClr val="000000"/>
                </a:solidFill>
                <a:latin typeface="Avenir Next Medium"/>
                <a:ea typeface="Avenir Next Medium"/>
              </a:rPr>
              <a:t> </a:t>
            </a:r>
            <a:r>
              <a:rPr b="0" lang="pt-BR" sz="3400" spc="-1" strike="noStrike">
                <a:solidFill>
                  <a:srgbClr val="ffe989"/>
                </a:solidFill>
                <a:latin typeface="Avenir Next Medium"/>
                <a:ea typeface="Avenir Next Medium"/>
              </a:rPr>
              <a:t>𝛼 = 0.5</a:t>
            </a:r>
            <a:endParaRPr b="0" lang="pt-BR" sz="3400" spc="-1" strike="noStrike">
              <a:latin typeface="Arial"/>
            </a:endParaRPr>
          </a:p>
        </p:txBody>
      </p:sp>
      <p:sp>
        <p:nvSpPr>
          <p:cNvPr id="957" name="CustomShape 3"/>
          <p:cNvSpPr/>
          <p:nvPr/>
        </p:nvSpPr>
        <p:spPr>
          <a:xfrm>
            <a:off x="7079760" y="3898800"/>
            <a:ext cx="1268640" cy="1268640"/>
          </a:xfrm>
          <a:prstGeom prst="rect">
            <a:avLst/>
          </a:prstGeom>
          <a:solidFill>
            <a:srgbClr val="e2c7e3"/>
          </a:solidFill>
          <a:ln w="25560">
            <a:solidFill>
              <a:schemeClr val="accent6">
                <a:hueOff val="-2153150"/>
                <a:satOff val="-11264"/>
                <a:lumOff val="-15786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958" name="CustomShape 4"/>
          <p:cNvSpPr/>
          <p:nvPr/>
        </p:nvSpPr>
        <p:spPr>
          <a:xfrm>
            <a:off x="8349840" y="3898800"/>
            <a:ext cx="1268640" cy="1268640"/>
          </a:xfrm>
          <a:prstGeom prst="rect">
            <a:avLst/>
          </a:prstGeom>
          <a:solidFill>
            <a:srgbClr val="e2c7e3"/>
          </a:solidFill>
          <a:ln w="25560">
            <a:solidFill>
              <a:schemeClr val="accent6">
                <a:hueOff val="-2153150"/>
                <a:satOff val="-11264"/>
                <a:lumOff val="-15786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959" name="CustomShape 5"/>
          <p:cNvSpPr/>
          <p:nvPr/>
        </p:nvSpPr>
        <p:spPr>
          <a:xfrm>
            <a:off x="9619920" y="3898800"/>
            <a:ext cx="1268640" cy="1268640"/>
          </a:xfrm>
          <a:prstGeom prst="rect">
            <a:avLst/>
          </a:prstGeom>
          <a:solidFill>
            <a:srgbClr val="e2c7e3"/>
          </a:solidFill>
          <a:ln w="25560">
            <a:solidFill>
              <a:schemeClr val="accent6">
                <a:hueOff val="-2153150"/>
                <a:satOff val="-11264"/>
                <a:lumOff val="-15786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960" name="CustomShape 6"/>
          <p:cNvSpPr/>
          <p:nvPr/>
        </p:nvSpPr>
        <p:spPr>
          <a:xfrm>
            <a:off x="7079760" y="5168880"/>
            <a:ext cx="1268640" cy="1268640"/>
          </a:xfrm>
          <a:prstGeom prst="rect">
            <a:avLst/>
          </a:prstGeom>
          <a:solidFill>
            <a:srgbClr val="e2c7e3"/>
          </a:solidFill>
          <a:ln w="25560">
            <a:solidFill>
              <a:schemeClr val="accent6">
                <a:hueOff val="-2153150"/>
                <a:satOff val="-11264"/>
                <a:lumOff val="-15786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961" name="CustomShape 7"/>
          <p:cNvSpPr/>
          <p:nvPr/>
        </p:nvSpPr>
        <p:spPr>
          <a:xfrm>
            <a:off x="8349840" y="5168880"/>
            <a:ext cx="1268640" cy="1268640"/>
          </a:xfrm>
          <a:prstGeom prst="rect">
            <a:avLst/>
          </a:prstGeom>
          <a:solidFill>
            <a:srgbClr val="e2c7e3"/>
          </a:solidFill>
          <a:ln w="25560">
            <a:solidFill>
              <a:schemeClr val="accent6">
                <a:hueOff val="-2153150"/>
                <a:satOff val="-11264"/>
                <a:lumOff val="-15786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962" name="CustomShape 8"/>
          <p:cNvSpPr/>
          <p:nvPr/>
        </p:nvSpPr>
        <p:spPr>
          <a:xfrm>
            <a:off x="9619920" y="5168880"/>
            <a:ext cx="1268640" cy="1268640"/>
          </a:xfrm>
          <a:prstGeom prst="rect">
            <a:avLst/>
          </a:prstGeom>
          <a:solidFill>
            <a:srgbClr val="e2c7e3"/>
          </a:solidFill>
          <a:ln w="25560">
            <a:solidFill>
              <a:schemeClr val="accent6">
                <a:hueOff val="-2153150"/>
                <a:satOff val="-11264"/>
                <a:lumOff val="-15786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963" name="CustomShape 9"/>
          <p:cNvSpPr/>
          <p:nvPr/>
        </p:nvSpPr>
        <p:spPr>
          <a:xfrm>
            <a:off x="7079760" y="6438960"/>
            <a:ext cx="1268640" cy="1268640"/>
          </a:xfrm>
          <a:prstGeom prst="rect">
            <a:avLst/>
          </a:prstGeom>
          <a:solidFill>
            <a:srgbClr val="e2c7e3"/>
          </a:solidFill>
          <a:ln w="25560">
            <a:solidFill>
              <a:schemeClr val="accent6">
                <a:hueOff val="-2153150"/>
                <a:satOff val="-11264"/>
                <a:lumOff val="-15786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964" name="CustomShape 10"/>
          <p:cNvSpPr/>
          <p:nvPr/>
        </p:nvSpPr>
        <p:spPr>
          <a:xfrm>
            <a:off x="8349840" y="6438960"/>
            <a:ext cx="1268640" cy="1268640"/>
          </a:xfrm>
          <a:prstGeom prst="rect">
            <a:avLst/>
          </a:prstGeom>
          <a:solidFill>
            <a:srgbClr val="e2c7e3"/>
          </a:solidFill>
          <a:ln w="25560">
            <a:solidFill>
              <a:schemeClr val="accent6">
                <a:hueOff val="-2153150"/>
                <a:satOff val="-11264"/>
                <a:lumOff val="-15786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965" name="CustomShape 11"/>
          <p:cNvSpPr/>
          <p:nvPr/>
        </p:nvSpPr>
        <p:spPr>
          <a:xfrm>
            <a:off x="9619920" y="6438960"/>
            <a:ext cx="1268640" cy="1268640"/>
          </a:xfrm>
          <a:prstGeom prst="rect">
            <a:avLst/>
          </a:prstGeom>
          <a:solidFill>
            <a:srgbClr val="e2c7e3"/>
          </a:solidFill>
          <a:ln w="25560">
            <a:solidFill>
              <a:schemeClr val="accent6">
                <a:hueOff val="-2153150"/>
                <a:satOff val="-11264"/>
                <a:lumOff val="-15786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966" name="CustomShape 12"/>
          <p:cNvSpPr/>
          <p:nvPr/>
        </p:nvSpPr>
        <p:spPr>
          <a:xfrm>
            <a:off x="8349840" y="5805360"/>
            <a:ext cx="1268640" cy="627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e2c7e3"/>
          </a:solidFill>
          <a:ln w="25560">
            <a:solidFill>
              <a:schemeClr val="accent6">
                <a:hueOff val="-2153150"/>
                <a:satOff val="-11264"/>
                <a:lumOff val="-15786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63360" rIns="63360" tIns="63360" bIns="633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771d76"/>
                </a:solidFill>
                <a:latin typeface="DIN Condensed Bold"/>
                <a:ea typeface="DIN Condensed Bold"/>
              </a:rPr>
              <a:t>0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967" name="CustomShape 13"/>
          <p:cNvSpPr/>
          <p:nvPr/>
        </p:nvSpPr>
        <p:spPr>
          <a:xfrm flipH="1" rot="10800000">
            <a:off x="8349840" y="5174640"/>
            <a:ext cx="1268640" cy="627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e2c7e3"/>
          </a:solidFill>
          <a:ln w="25560">
            <a:solidFill>
              <a:schemeClr val="accent6">
                <a:hueOff val="-2153150"/>
                <a:satOff val="-11264"/>
                <a:lumOff val="-15786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63360" rIns="63360" tIns="63360" bIns="633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771d76"/>
                </a:solidFill>
                <a:latin typeface="DIN Condensed Bold"/>
                <a:ea typeface="DIN Condensed Bold"/>
              </a:rPr>
              <a:t>0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968" name="CustomShape 14"/>
          <p:cNvSpPr/>
          <p:nvPr/>
        </p:nvSpPr>
        <p:spPr>
          <a:xfrm flipH="1" rot="16200000">
            <a:off x="8663760" y="5489280"/>
            <a:ext cx="1268640" cy="627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e2c7e3"/>
          </a:solidFill>
          <a:ln w="25560">
            <a:solidFill>
              <a:schemeClr val="accent6">
                <a:hueOff val="-2153150"/>
                <a:satOff val="-11264"/>
                <a:lumOff val="-15786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969" name="CustomShape 15"/>
          <p:cNvSpPr/>
          <p:nvPr/>
        </p:nvSpPr>
        <p:spPr>
          <a:xfrm flipH="1" rot="5400000">
            <a:off x="8030880" y="5490720"/>
            <a:ext cx="1268640" cy="627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e2c7e3"/>
          </a:solidFill>
          <a:ln w="25560">
            <a:solidFill>
              <a:schemeClr val="accent6">
                <a:hueOff val="-2153150"/>
                <a:satOff val="-11264"/>
                <a:lumOff val="-15786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63360" rIns="63360" tIns="63360" bIns="633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771d76"/>
                </a:solidFill>
                <a:latin typeface="DIN Condensed Bold"/>
                <a:ea typeface="DIN Condensed Bold"/>
              </a:rPr>
              <a:t>0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970" name="CustomShape 16"/>
          <p:cNvSpPr/>
          <p:nvPr/>
        </p:nvSpPr>
        <p:spPr>
          <a:xfrm>
            <a:off x="8349840" y="4535280"/>
            <a:ext cx="1268640" cy="627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e2c7e3"/>
          </a:solidFill>
          <a:ln w="25560">
            <a:solidFill>
              <a:schemeClr val="accent6">
                <a:hueOff val="-2153150"/>
                <a:satOff val="-11264"/>
                <a:lumOff val="-15786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63360" rIns="63360" tIns="63360" bIns="633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771d76"/>
                </a:solidFill>
                <a:latin typeface="DIN Condensed Bold"/>
                <a:ea typeface="DIN Condensed Bold"/>
              </a:rPr>
              <a:t>0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971" name="CustomShape 17"/>
          <p:cNvSpPr/>
          <p:nvPr/>
        </p:nvSpPr>
        <p:spPr>
          <a:xfrm flipH="1" rot="16200000">
            <a:off x="8663760" y="4219200"/>
            <a:ext cx="1268640" cy="627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e2c7e3"/>
          </a:solidFill>
          <a:ln w="25560">
            <a:solidFill>
              <a:schemeClr val="accent6">
                <a:hueOff val="-2153150"/>
                <a:satOff val="-11264"/>
                <a:lumOff val="-15786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63360" rIns="63360" tIns="63360" bIns="633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771d76"/>
                </a:solidFill>
                <a:latin typeface="DIN Condensed Bold"/>
                <a:ea typeface="DIN Condensed Bold"/>
              </a:rPr>
              <a:t>0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972" name="CustomShape 18"/>
          <p:cNvSpPr/>
          <p:nvPr/>
        </p:nvSpPr>
        <p:spPr>
          <a:xfrm flipH="1" rot="5400000">
            <a:off x="8030880" y="4220640"/>
            <a:ext cx="1268640" cy="627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e2c7e3"/>
          </a:solidFill>
          <a:ln w="25560">
            <a:solidFill>
              <a:schemeClr val="accent6">
                <a:hueOff val="-2153150"/>
                <a:satOff val="-11264"/>
                <a:lumOff val="-15786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63360" rIns="63360" tIns="63360" bIns="633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771d76"/>
                </a:solidFill>
                <a:latin typeface="DIN Condensed Bold"/>
                <a:ea typeface="DIN Condensed Bold"/>
              </a:rPr>
              <a:t>0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973" name="CustomShape 19"/>
          <p:cNvSpPr/>
          <p:nvPr/>
        </p:nvSpPr>
        <p:spPr>
          <a:xfrm>
            <a:off x="7079760" y="5805360"/>
            <a:ext cx="1268640" cy="627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e2c7e3"/>
          </a:solidFill>
          <a:ln w="25560">
            <a:solidFill>
              <a:schemeClr val="accent6">
                <a:hueOff val="-2153150"/>
                <a:satOff val="-11264"/>
                <a:lumOff val="-15786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974" name="CustomShape 20"/>
          <p:cNvSpPr/>
          <p:nvPr/>
        </p:nvSpPr>
        <p:spPr>
          <a:xfrm flipH="1" rot="10800000">
            <a:off x="7079760" y="5174640"/>
            <a:ext cx="1268640" cy="627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e2c7e3"/>
          </a:solidFill>
          <a:ln w="25560">
            <a:solidFill>
              <a:schemeClr val="accent6">
                <a:hueOff val="-2153150"/>
                <a:satOff val="-11264"/>
                <a:lumOff val="-15786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63360" rIns="63360" tIns="63360" bIns="633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771d76"/>
                </a:solidFill>
                <a:latin typeface="DIN Condensed Bold"/>
                <a:ea typeface="DIN Condensed Bold"/>
              </a:rPr>
              <a:t>0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975" name="CustomShape 21"/>
          <p:cNvSpPr/>
          <p:nvPr/>
        </p:nvSpPr>
        <p:spPr>
          <a:xfrm flipH="1" rot="16200000">
            <a:off x="7394040" y="5489280"/>
            <a:ext cx="1268640" cy="627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e2c7e3"/>
          </a:solidFill>
          <a:ln w="25560">
            <a:solidFill>
              <a:schemeClr val="accent6">
                <a:hueOff val="-2153150"/>
                <a:satOff val="-11264"/>
                <a:lumOff val="-15786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63360" rIns="63360" tIns="63360" bIns="633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771d76"/>
                </a:solidFill>
                <a:latin typeface="DIN Condensed Bold"/>
                <a:ea typeface="DIN Condensed Bold"/>
              </a:rPr>
              <a:t>0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976" name="CustomShape 22"/>
          <p:cNvSpPr/>
          <p:nvPr/>
        </p:nvSpPr>
        <p:spPr>
          <a:xfrm>
            <a:off x="7079760" y="4535280"/>
            <a:ext cx="1268640" cy="627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e2c7e3"/>
          </a:solidFill>
          <a:ln w="25560">
            <a:solidFill>
              <a:schemeClr val="accent6">
                <a:hueOff val="-2153150"/>
                <a:satOff val="-11264"/>
                <a:lumOff val="-15786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977" name="CustomShape 23"/>
          <p:cNvSpPr/>
          <p:nvPr/>
        </p:nvSpPr>
        <p:spPr>
          <a:xfrm flipH="1" rot="16200000">
            <a:off x="7394040" y="4219200"/>
            <a:ext cx="1268640" cy="627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e2c7e3"/>
          </a:solidFill>
          <a:ln w="25560">
            <a:solidFill>
              <a:schemeClr val="accent6">
                <a:hueOff val="-2153150"/>
                <a:satOff val="-11264"/>
                <a:lumOff val="-15786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63360" rIns="63360" tIns="63360" bIns="633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771d76"/>
                </a:solidFill>
                <a:latin typeface="DIN Condensed Bold"/>
                <a:ea typeface="DIN Condensed Bold"/>
              </a:rPr>
              <a:t>0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978" name="CustomShape 24"/>
          <p:cNvSpPr/>
          <p:nvPr/>
        </p:nvSpPr>
        <p:spPr>
          <a:xfrm flipH="1" rot="10800000">
            <a:off x="8349840" y="6444720"/>
            <a:ext cx="1268640" cy="627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e2c7e3"/>
          </a:solidFill>
          <a:ln w="25560">
            <a:solidFill>
              <a:schemeClr val="accent6">
                <a:hueOff val="-2153150"/>
                <a:satOff val="-11264"/>
                <a:lumOff val="-15786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979" name="CustomShape 25"/>
          <p:cNvSpPr/>
          <p:nvPr/>
        </p:nvSpPr>
        <p:spPr>
          <a:xfrm flipH="1" rot="16200000">
            <a:off x="8663760" y="6759360"/>
            <a:ext cx="1268640" cy="627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e2c7e3"/>
          </a:solidFill>
          <a:ln w="25560">
            <a:solidFill>
              <a:schemeClr val="accent6">
                <a:hueOff val="-2153150"/>
                <a:satOff val="-11264"/>
                <a:lumOff val="-15786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63360" rIns="63360" tIns="63360" bIns="633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771d76"/>
                </a:solidFill>
                <a:latin typeface="DIN Condensed Bold"/>
                <a:ea typeface="DIN Condensed Bold"/>
              </a:rPr>
              <a:t>0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980" name="CustomShape 26"/>
          <p:cNvSpPr/>
          <p:nvPr/>
        </p:nvSpPr>
        <p:spPr>
          <a:xfrm flipH="1" rot="5400000">
            <a:off x="8030880" y="6760800"/>
            <a:ext cx="1268640" cy="627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e2c7e3"/>
          </a:solidFill>
          <a:ln w="25560">
            <a:solidFill>
              <a:schemeClr val="accent6">
                <a:hueOff val="-2153150"/>
                <a:satOff val="-11264"/>
                <a:lumOff val="-15786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63360" rIns="63360" tIns="63360" bIns="633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771d76"/>
                </a:solidFill>
                <a:latin typeface="DIN Condensed Bold"/>
                <a:ea typeface="DIN Condensed Bold"/>
              </a:rPr>
              <a:t>0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981" name="CustomShape 27"/>
          <p:cNvSpPr/>
          <p:nvPr/>
        </p:nvSpPr>
        <p:spPr>
          <a:xfrm>
            <a:off x="9619920" y="5805360"/>
            <a:ext cx="1268640" cy="627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e2c7e3"/>
          </a:solidFill>
          <a:ln w="25560">
            <a:solidFill>
              <a:schemeClr val="accent6">
                <a:hueOff val="-2153150"/>
                <a:satOff val="-11264"/>
                <a:lumOff val="-15786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982" name="CustomShape 28"/>
          <p:cNvSpPr/>
          <p:nvPr/>
        </p:nvSpPr>
        <p:spPr>
          <a:xfrm flipH="1" rot="10800000">
            <a:off x="9619560" y="5174640"/>
            <a:ext cx="1268640" cy="627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e2c7e3"/>
          </a:solidFill>
          <a:ln w="25560">
            <a:solidFill>
              <a:schemeClr val="accent6">
                <a:hueOff val="-2153150"/>
                <a:satOff val="-11264"/>
                <a:lumOff val="-15786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63360" rIns="63360" tIns="63360" bIns="633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771d76"/>
                </a:solidFill>
                <a:latin typeface="DIN Condensed Bold"/>
                <a:ea typeface="DIN Condensed Bold"/>
              </a:rPr>
              <a:t>0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983" name="CustomShape 29"/>
          <p:cNvSpPr/>
          <p:nvPr/>
        </p:nvSpPr>
        <p:spPr>
          <a:xfrm flipH="1" rot="5400000">
            <a:off x="9300600" y="5490720"/>
            <a:ext cx="1268640" cy="627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e2c7e3"/>
          </a:solidFill>
          <a:ln w="25560">
            <a:solidFill>
              <a:schemeClr val="accent6">
                <a:hueOff val="-2153150"/>
                <a:satOff val="-11264"/>
                <a:lumOff val="-15786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63360" rIns="63360" tIns="63360" bIns="633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771d76"/>
                </a:solidFill>
                <a:latin typeface="DIN Condensed Bold"/>
                <a:ea typeface="DIN Condensed Bold"/>
              </a:rPr>
              <a:t>0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984" name="CustomShape 30"/>
          <p:cNvSpPr/>
          <p:nvPr/>
        </p:nvSpPr>
        <p:spPr>
          <a:xfrm>
            <a:off x="9619920" y="4535280"/>
            <a:ext cx="1268640" cy="627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e2c7e3"/>
          </a:solidFill>
          <a:ln w="25560">
            <a:solidFill>
              <a:schemeClr val="accent6">
                <a:hueOff val="-2153150"/>
                <a:satOff val="-11264"/>
                <a:lumOff val="-15786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63360" rIns="63360" tIns="63360" bIns="633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771d76"/>
                </a:solidFill>
                <a:latin typeface="DIN Condensed Bold"/>
                <a:ea typeface="DIN Condensed Bold"/>
              </a:rPr>
              <a:t>0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985" name="CustomShape 31"/>
          <p:cNvSpPr/>
          <p:nvPr/>
        </p:nvSpPr>
        <p:spPr>
          <a:xfrm flipH="1" rot="5400000">
            <a:off x="9300600" y="4220640"/>
            <a:ext cx="1268640" cy="627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e2c7e3"/>
          </a:solidFill>
          <a:ln w="25560">
            <a:solidFill>
              <a:schemeClr val="accent6">
                <a:hueOff val="-2153150"/>
                <a:satOff val="-11264"/>
                <a:lumOff val="-15786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63360" rIns="63360" tIns="63360" bIns="633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771d76"/>
                </a:solidFill>
                <a:latin typeface="DIN Condensed Bold"/>
                <a:ea typeface="DIN Condensed Bold"/>
              </a:rPr>
              <a:t>0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986" name="CustomShape 32"/>
          <p:cNvSpPr/>
          <p:nvPr/>
        </p:nvSpPr>
        <p:spPr>
          <a:xfrm flipH="1" rot="16200000">
            <a:off x="9933840" y="6759360"/>
            <a:ext cx="1268640" cy="627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e2c7e3"/>
          </a:solidFill>
          <a:ln w="25560">
            <a:solidFill>
              <a:schemeClr val="accent6">
                <a:hueOff val="-2153150"/>
                <a:satOff val="-11264"/>
                <a:lumOff val="-15786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987" name="CustomShape 33"/>
          <p:cNvSpPr/>
          <p:nvPr/>
        </p:nvSpPr>
        <p:spPr>
          <a:xfrm flipH="1" rot="10800000">
            <a:off x="7079760" y="6444720"/>
            <a:ext cx="1268640" cy="627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e2c7e3"/>
          </a:solidFill>
          <a:ln w="25560">
            <a:solidFill>
              <a:schemeClr val="accent6">
                <a:hueOff val="-2153150"/>
                <a:satOff val="-11264"/>
                <a:lumOff val="-15786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63360" rIns="63360" tIns="63360" bIns="633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771d76"/>
                </a:solidFill>
                <a:latin typeface="DIN Condensed Bold"/>
                <a:ea typeface="DIN Condensed Bold"/>
              </a:rPr>
              <a:t>0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988" name="CustomShape 34"/>
          <p:cNvSpPr/>
          <p:nvPr/>
        </p:nvSpPr>
        <p:spPr>
          <a:xfrm flipH="1" rot="16200000">
            <a:off x="7394040" y="6759360"/>
            <a:ext cx="1268640" cy="627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e2c7e3"/>
          </a:solidFill>
          <a:ln w="25560">
            <a:solidFill>
              <a:schemeClr val="accent6">
                <a:hueOff val="-2153150"/>
                <a:satOff val="-11264"/>
                <a:lumOff val="-15786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989" name="CustomShape 35"/>
          <p:cNvSpPr/>
          <p:nvPr/>
        </p:nvSpPr>
        <p:spPr>
          <a:xfrm>
            <a:off x="8135640" y="2967480"/>
            <a:ext cx="1564200" cy="6498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3600" spc="-1" strike="noStrike">
                <a:solidFill>
                  <a:srgbClr val="ffe989"/>
                </a:solidFill>
                <a:latin typeface="Avenir Next Medium"/>
                <a:ea typeface="Avenir Next Medium"/>
              </a:rPr>
              <a:t>Q(S,A)</a:t>
            </a:r>
            <a:endParaRPr b="0" lang="pt-BR" sz="3600" spc="-1" strike="noStrike">
              <a:latin typeface="Arial"/>
            </a:endParaRPr>
          </a:p>
        </p:txBody>
      </p:sp>
      <p:grpSp>
        <p:nvGrpSpPr>
          <p:cNvPr id="990" name="Group 36"/>
          <p:cNvGrpSpPr/>
          <p:nvPr/>
        </p:nvGrpSpPr>
        <p:grpSpPr>
          <a:xfrm>
            <a:off x="1634040" y="4361400"/>
            <a:ext cx="3642120" cy="2600640"/>
            <a:chOff x="1634040" y="4361400"/>
            <a:chExt cx="3642120" cy="2600640"/>
          </a:xfrm>
        </p:grpSpPr>
        <p:pic>
          <p:nvPicPr>
            <p:cNvPr id="991" name="Image" descr="Image"/>
            <p:cNvPicPr/>
            <p:nvPr/>
          </p:nvPicPr>
          <p:blipFill>
            <a:blip r:embed="rId1"/>
            <a:stretch/>
          </p:blipFill>
          <p:spPr>
            <a:xfrm>
              <a:off x="2744640" y="4415400"/>
              <a:ext cx="1268640" cy="126864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992" name="Image" descr="Image"/>
            <p:cNvPicPr/>
            <p:nvPr/>
          </p:nvPicPr>
          <p:blipFill>
            <a:blip r:embed="rId2"/>
            <a:stretch/>
          </p:blipFill>
          <p:spPr>
            <a:xfrm>
              <a:off x="3277800" y="4737960"/>
              <a:ext cx="1268640" cy="126864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993" name="Image" descr="Image"/>
            <p:cNvPicPr/>
            <p:nvPr/>
          </p:nvPicPr>
          <p:blipFill>
            <a:blip r:embed="rId3"/>
            <a:stretch/>
          </p:blipFill>
          <p:spPr>
            <a:xfrm>
              <a:off x="3804840" y="5069160"/>
              <a:ext cx="1268640" cy="126864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994" name="Image" descr="Image"/>
            <p:cNvPicPr/>
            <p:nvPr/>
          </p:nvPicPr>
          <p:blipFill>
            <a:blip r:embed="rId4"/>
            <a:stretch/>
          </p:blipFill>
          <p:spPr>
            <a:xfrm>
              <a:off x="2198880" y="4725360"/>
              <a:ext cx="1268640" cy="126864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995" name="Image" descr="Image"/>
            <p:cNvPicPr/>
            <p:nvPr/>
          </p:nvPicPr>
          <p:blipFill>
            <a:blip r:embed="rId5"/>
            <a:stretch/>
          </p:blipFill>
          <p:spPr>
            <a:xfrm>
              <a:off x="2731680" y="5056560"/>
              <a:ext cx="1268640" cy="126864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996" name="Image" descr="Image"/>
            <p:cNvPicPr/>
            <p:nvPr/>
          </p:nvPicPr>
          <p:blipFill>
            <a:blip r:embed="rId6"/>
            <a:stretch/>
          </p:blipFill>
          <p:spPr>
            <a:xfrm>
              <a:off x="3265200" y="5387760"/>
              <a:ext cx="1268640" cy="126864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997" name="Image" descr="Image"/>
            <p:cNvPicPr/>
            <p:nvPr/>
          </p:nvPicPr>
          <p:blipFill>
            <a:blip r:embed="rId7"/>
            <a:stretch/>
          </p:blipFill>
          <p:spPr>
            <a:xfrm>
              <a:off x="1634040" y="5043960"/>
              <a:ext cx="1268640" cy="126864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998" name="Image" descr="Image"/>
            <p:cNvPicPr/>
            <p:nvPr/>
          </p:nvPicPr>
          <p:blipFill>
            <a:blip r:embed="rId8"/>
            <a:stretch/>
          </p:blipFill>
          <p:spPr>
            <a:xfrm>
              <a:off x="2186280" y="5362200"/>
              <a:ext cx="1268640" cy="126864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999" name="Image" descr="Image"/>
            <p:cNvPicPr/>
            <p:nvPr/>
          </p:nvPicPr>
          <p:blipFill>
            <a:blip r:embed="rId9"/>
            <a:stretch/>
          </p:blipFill>
          <p:spPr>
            <a:xfrm>
              <a:off x="2731680" y="5693400"/>
              <a:ext cx="1268640" cy="126864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1000" name="Image" descr="Image"/>
            <p:cNvPicPr/>
            <p:nvPr/>
          </p:nvPicPr>
          <p:blipFill>
            <a:blip r:embed="rId10"/>
            <a:stretch/>
          </p:blipFill>
          <p:spPr>
            <a:xfrm>
              <a:off x="3914640" y="4673880"/>
              <a:ext cx="1115640" cy="726120"/>
            </a:xfrm>
            <a:prstGeom prst="rect">
              <a:avLst/>
            </a:prstGeom>
            <a:ln w="12600">
              <a:noFill/>
            </a:ln>
          </p:spPr>
        </p:pic>
        <p:sp>
          <p:nvSpPr>
            <p:cNvPr id="1001" name="Line 37"/>
            <p:cNvSpPr/>
            <p:nvPr/>
          </p:nvSpPr>
          <p:spPr>
            <a:xfrm>
              <a:off x="2310480" y="5371200"/>
              <a:ext cx="517680" cy="336240"/>
            </a:xfrm>
            <a:prstGeom prst="line">
              <a:avLst/>
            </a:prstGeom>
            <a:ln w="50760">
              <a:solidFill>
                <a:schemeClr val="accent5"/>
              </a:solidFill>
              <a:miter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02" name="Line 38"/>
            <p:cNvSpPr/>
            <p:nvPr/>
          </p:nvSpPr>
          <p:spPr>
            <a:xfrm>
              <a:off x="2874960" y="5747760"/>
              <a:ext cx="517680" cy="336240"/>
            </a:xfrm>
            <a:prstGeom prst="line">
              <a:avLst/>
            </a:prstGeom>
            <a:ln w="50760">
              <a:solidFill>
                <a:schemeClr val="accent5"/>
              </a:solidFill>
              <a:miter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03" name="Line 39"/>
            <p:cNvSpPr/>
            <p:nvPr/>
          </p:nvSpPr>
          <p:spPr>
            <a:xfrm flipV="1">
              <a:off x="3408480" y="5668200"/>
              <a:ext cx="513360" cy="303840"/>
            </a:xfrm>
            <a:prstGeom prst="line">
              <a:avLst/>
            </a:prstGeom>
            <a:ln w="50760">
              <a:solidFill>
                <a:schemeClr val="accent5"/>
              </a:solidFill>
              <a:miter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04" name="Line 40"/>
            <p:cNvSpPr/>
            <p:nvPr/>
          </p:nvSpPr>
          <p:spPr>
            <a:xfrm flipH="1" flipV="1">
              <a:off x="3393000" y="5349960"/>
              <a:ext cx="517320" cy="336240"/>
            </a:xfrm>
            <a:prstGeom prst="line">
              <a:avLst/>
            </a:prstGeom>
            <a:ln w="50760">
              <a:solidFill>
                <a:schemeClr val="accent5"/>
              </a:solidFill>
              <a:miter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05" name="Line 41"/>
            <p:cNvSpPr/>
            <p:nvPr/>
          </p:nvSpPr>
          <p:spPr>
            <a:xfrm flipV="1">
              <a:off x="3408480" y="5072760"/>
              <a:ext cx="513360" cy="303840"/>
            </a:xfrm>
            <a:prstGeom prst="line">
              <a:avLst/>
            </a:prstGeom>
            <a:ln w="50760">
              <a:solidFill>
                <a:schemeClr val="accent5"/>
              </a:solidFill>
              <a:miter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06" name="Line 42"/>
            <p:cNvSpPr/>
            <p:nvPr/>
          </p:nvSpPr>
          <p:spPr>
            <a:xfrm>
              <a:off x="3932280" y="5078160"/>
              <a:ext cx="517320" cy="336240"/>
            </a:xfrm>
            <a:prstGeom prst="line">
              <a:avLst/>
            </a:prstGeom>
            <a:ln w="50760">
              <a:solidFill>
                <a:schemeClr val="accent5"/>
              </a:solidFill>
              <a:miter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1007" name="Image" descr="Image"/>
            <p:cNvPicPr/>
            <p:nvPr/>
          </p:nvPicPr>
          <p:blipFill>
            <a:blip r:embed="rId11"/>
            <a:stretch/>
          </p:blipFill>
          <p:spPr>
            <a:xfrm>
              <a:off x="4921920" y="4361400"/>
              <a:ext cx="354240" cy="633600"/>
            </a:xfrm>
            <a:prstGeom prst="rect">
              <a:avLst/>
            </a:prstGeom>
            <a:ln w="12600">
              <a:noFill/>
            </a:ln>
          </p:spPr>
        </p:pic>
        <p:sp>
          <p:nvSpPr>
            <p:cNvPr id="1008" name="Line 43"/>
            <p:cNvSpPr/>
            <p:nvPr/>
          </p:nvSpPr>
          <p:spPr>
            <a:xfrm flipV="1">
              <a:off x="4502160" y="5072760"/>
              <a:ext cx="513360" cy="303840"/>
            </a:xfrm>
            <a:prstGeom prst="line">
              <a:avLst/>
            </a:prstGeom>
            <a:ln w="50760">
              <a:solidFill>
                <a:schemeClr val="accent5"/>
              </a:solidFill>
              <a:miter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009" name="CustomShape 44"/>
          <p:cNvSpPr/>
          <p:nvPr/>
        </p:nvSpPr>
        <p:spPr>
          <a:xfrm>
            <a:off x="2163600" y="5434560"/>
            <a:ext cx="354240" cy="4060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-1</a:t>
            </a:r>
            <a:endParaRPr b="0" lang="pt-BR" sz="2000" spc="-1" strike="noStrike">
              <a:latin typeface="Arial"/>
            </a:endParaRPr>
          </a:p>
        </p:txBody>
      </p:sp>
      <p:pic>
        <p:nvPicPr>
          <p:cNvPr id="1010" name="Q(s,a)_gets_(1-_.pdf" descr="Q(s,a)_gets_(1-_.pdf"/>
          <p:cNvPicPr/>
          <p:nvPr/>
        </p:nvPicPr>
        <p:blipFill>
          <a:blip r:embed="rId12"/>
          <a:stretch/>
        </p:blipFill>
        <p:spPr>
          <a:xfrm>
            <a:off x="1797120" y="8339400"/>
            <a:ext cx="9409320" cy="713520"/>
          </a:xfrm>
          <a:prstGeom prst="rect">
            <a:avLst/>
          </a:prstGeom>
          <a:ln w="12600">
            <a:noFill/>
          </a:ln>
        </p:spPr>
      </p:pic>
      <p:sp>
        <p:nvSpPr>
          <p:cNvPr id="1011" name="CustomShape 45"/>
          <p:cNvSpPr/>
          <p:nvPr/>
        </p:nvSpPr>
        <p:spPr>
          <a:xfrm>
            <a:off x="7254360" y="4763520"/>
            <a:ext cx="793080" cy="442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e42832"/>
                </a:solidFill>
                <a:latin typeface="DIN Condensed Bold"/>
                <a:ea typeface="DIN Condensed Bold"/>
              </a:rPr>
              <a:t>-0.5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1012" name="CustomShape 46"/>
          <p:cNvSpPr/>
          <p:nvPr/>
        </p:nvSpPr>
        <p:spPr>
          <a:xfrm>
            <a:off x="2729520" y="5849640"/>
            <a:ext cx="354240" cy="4060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-1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1013" name="CustomShape 47"/>
          <p:cNvSpPr/>
          <p:nvPr/>
        </p:nvSpPr>
        <p:spPr>
          <a:xfrm>
            <a:off x="7292520" y="6048360"/>
            <a:ext cx="793080" cy="442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e42832"/>
                </a:solidFill>
                <a:latin typeface="DIN Condensed Bold"/>
                <a:ea typeface="DIN Condensed Bold"/>
              </a:rPr>
              <a:t>-0.5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1014" name="CustomShape 48"/>
          <p:cNvSpPr/>
          <p:nvPr/>
        </p:nvSpPr>
        <p:spPr>
          <a:xfrm>
            <a:off x="3563640" y="5849640"/>
            <a:ext cx="354240" cy="4060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-1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1015" name="CustomShape 49"/>
          <p:cNvSpPr/>
          <p:nvPr/>
        </p:nvSpPr>
        <p:spPr>
          <a:xfrm>
            <a:off x="7629840" y="6851880"/>
            <a:ext cx="793080" cy="442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e42832"/>
                </a:solidFill>
                <a:latin typeface="DIN Condensed Bold"/>
                <a:ea typeface="DIN Condensed Bold"/>
              </a:rPr>
              <a:t>-0.5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1016" name="CustomShape 50"/>
          <p:cNvSpPr/>
          <p:nvPr/>
        </p:nvSpPr>
        <p:spPr>
          <a:xfrm>
            <a:off x="3295080" y="5434560"/>
            <a:ext cx="354240" cy="4060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-1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1017" name="CustomShape 51"/>
          <p:cNvSpPr/>
          <p:nvPr/>
        </p:nvSpPr>
        <p:spPr>
          <a:xfrm>
            <a:off x="8521200" y="6435360"/>
            <a:ext cx="793080" cy="442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e42832"/>
                </a:solidFill>
                <a:latin typeface="DIN Condensed Bold"/>
                <a:ea typeface="DIN Condensed Bold"/>
              </a:rPr>
              <a:t>-0.5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1018" name="CustomShape 52"/>
          <p:cNvSpPr/>
          <p:nvPr/>
        </p:nvSpPr>
        <p:spPr>
          <a:xfrm>
            <a:off x="3295080" y="4781880"/>
            <a:ext cx="354240" cy="4060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-1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1019" name="CustomShape 53"/>
          <p:cNvSpPr/>
          <p:nvPr/>
        </p:nvSpPr>
        <p:spPr>
          <a:xfrm>
            <a:off x="8906400" y="5619240"/>
            <a:ext cx="793080" cy="442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e42832"/>
                </a:solidFill>
                <a:latin typeface="DIN Condensed Bold"/>
                <a:ea typeface="DIN Condensed Bold"/>
              </a:rPr>
              <a:t>-0.5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1020" name="CustomShape 54"/>
          <p:cNvSpPr/>
          <p:nvPr/>
        </p:nvSpPr>
        <p:spPr>
          <a:xfrm>
            <a:off x="3861000" y="5286600"/>
            <a:ext cx="354240" cy="4060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-1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1021" name="CustomShape 55"/>
          <p:cNvSpPr/>
          <p:nvPr/>
        </p:nvSpPr>
        <p:spPr>
          <a:xfrm>
            <a:off x="9857880" y="6048360"/>
            <a:ext cx="793080" cy="442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e42832"/>
                </a:solidFill>
                <a:latin typeface="DIN Condensed Bold"/>
                <a:ea typeface="DIN Condensed Bold"/>
              </a:rPr>
              <a:t>-0.5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1022" name="CustomShape 56"/>
          <p:cNvSpPr/>
          <p:nvPr/>
        </p:nvSpPr>
        <p:spPr>
          <a:xfrm>
            <a:off x="4928040" y="5058360"/>
            <a:ext cx="424080" cy="4060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10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1023" name="CustomShape 57"/>
          <p:cNvSpPr/>
          <p:nvPr/>
        </p:nvSpPr>
        <p:spPr>
          <a:xfrm>
            <a:off x="10491840" y="6863760"/>
            <a:ext cx="326880" cy="442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e42832"/>
                </a:solidFill>
                <a:latin typeface="DIN Condensed Bold"/>
                <a:ea typeface="DIN Condensed Bold"/>
              </a:rPr>
              <a:t>5</a:t>
            </a:r>
            <a:endParaRPr b="0" lang="pt-BR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CustomShape 1"/>
          <p:cNvSpPr/>
          <p:nvPr/>
        </p:nvSpPr>
        <p:spPr>
          <a:xfrm>
            <a:off x="406440" y="457200"/>
            <a:ext cx="11174400" cy="4557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b">
            <a:noAutofit/>
          </a:bodyPr>
          <a:p>
            <a:pPr>
              <a:lnSpc>
                <a:spcPct val="80000"/>
              </a:lnSpc>
            </a:pPr>
            <a:r>
              <a:rPr b="0" lang="pt-BR" sz="2400" spc="109" strike="noStrike" cap="all">
                <a:solidFill>
                  <a:srgbClr val="838787"/>
                </a:solidFill>
                <a:latin typeface="DIN Alternate Bold"/>
                <a:ea typeface="DIN Alternate Bold"/>
              </a:rPr>
              <a:t>example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1025" name="CustomShape 2"/>
          <p:cNvSpPr/>
          <p:nvPr/>
        </p:nvSpPr>
        <p:spPr>
          <a:xfrm>
            <a:off x="406440" y="1346040"/>
            <a:ext cx="12190680" cy="21067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>
            <a:noAutofit/>
          </a:bodyPr>
          <a:p>
            <a:pPr marL="444600" indent="-44316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3400" spc="-1" strike="noStrike">
                <a:solidFill>
                  <a:srgbClr val="ffffff"/>
                </a:solidFill>
                <a:latin typeface="Avenir Next Medium"/>
                <a:ea typeface="Avenir Next Medium"/>
              </a:rPr>
              <a:t>Agent starts at </a:t>
            </a:r>
            <a:r>
              <a:rPr b="0" i="1" lang="pt-BR" sz="3400" spc="-1" strike="noStrike">
                <a:solidFill>
                  <a:srgbClr val="ffe989"/>
                </a:solidFill>
                <a:latin typeface="Avenir Next Regular"/>
                <a:ea typeface="Avenir Next Regular"/>
              </a:rPr>
              <a:t>S=1</a:t>
            </a:r>
            <a:endParaRPr b="0" lang="pt-BR" sz="3400" spc="-1" strike="noStrike">
              <a:latin typeface="Arial"/>
            </a:endParaRPr>
          </a:p>
          <a:p>
            <a:pPr marL="444600" indent="-44316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3400" spc="-1" strike="noStrike">
                <a:solidFill>
                  <a:srgbClr val="ffffff"/>
                </a:solidFill>
                <a:latin typeface="Avenir Next Medium"/>
                <a:ea typeface="Avenir Next Medium"/>
              </a:rPr>
              <a:t>Learning rate</a:t>
            </a:r>
            <a:r>
              <a:rPr b="0" lang="pt-BR" sz="3400" spc="-1" strike="noStrike">
                <a:solidFill>
                  <a:srgbClr val="000000"/>
                </a:solidFill>
                <a:latin typeface="Avenir Next Medium"/>
                <a:ea typeface="Avenir Next Medium"/>
              </a:rPr>
              <a:t> </a:t>
            </a:r>
            <a:r>
              <a:rPr b="0" lang="pt-BR" sz="3400" spc="-1" strike="noStrike">
                <a:solidFill>
                  <a:srgbClr val="ffe989"/>
                </a:solidFill>
                <a:latin typeface="Avenir Next Medium"/>
                <a:ea typeface="Avenir Next Medium"/>
              </a:rPr>
              <a:t>𝛼 = 0.5</a:t>
            </a:r>
            <a:endParaRPr b="0" lang="pt-BR" sz="3400" spc="-1" strike="noStrike">
              <a:latin typeface="Arial"/>
            </a:endParaRPr>
          </a:p>
        </p:txBody>
      </p:sp>
      <p:sp>
        <p:nvSpPr>
          <p:cNvPr id="1026" name="CustomShape 3"/>
          <p:cNvSpPr/>
          <p:nvPr/>
        </p:nvSpPr>
        <p:spPr>
          <a:xfrm>
            <a:off x="7079760" y="3898800"/>
            <a:ext cx="1268640" cy="1268640"/>
          </a:xfrm>
          <a:prstGeom prst="rect">
            <a:avLst/>
          </a:prstGeom>
          <a:solidFill>
            <a:srgbClr val="e2c7e3"/>
          </a:solidFill>
          <a:ln w="25560">
            <a:solidFill>
              <a:schemeClr val="accent6">
                <a:hueOff val="-2153150"/>
                <a:satOff val="-11264"/>
                <a:lumOff val="-15786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027" name="CustomShape 4"/>
          <p:cNvSpPr/>
          <p:nvPr/>
        </p:nvSpPr>
        <p:spPr>
          <a:xfrm>
            <a:off x="8349840" y="3898800"/>
            <a:ext cx="1268640" cy="1268640"/>
          </a:xfrm>
          <a:prstGeom prst="rect">
            <a:avLst/>
          </a:prstGeom>
          <a:solidFill>
            <a:srgbClr val="e2c7e3"/>
          </a:solidFill>
          <a:ln w="25560">
            <a:solidFill>
              <a:schemeClr val="accent6">
                <a:hueOff val="-2153150"/>
                <a:satOff val="-11264"/>
                <a:lumOff val="-15786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028" name="CustomShape 5"/>
          <p:cNvSpPr/>
          <p:nvPr/>
        </p:nvSpPr>
        <p:spPr>
          <a:xfrm>
            <a:off x="9619920" y="3898800"/>
            <a:ext cx="1268640" cy="1268640"/>
          </a:xfrm>
          <a:prstGeom prst="rect">
            <a:avLst/>
          </a:prstGeom>
          <a:solidFill>
            <a:srgbClr val="e2c7e3"/>
          </a:solidFill>
          <a:ln w="25560">
            <a:solidFill>
              <a:schemeClr val="accent6">
                <a:hueOff val="-2153150"/>
                <a:satOff val="-11264"/>
                <a:lumOff val="-15786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029" name="CustomShape 6"/>
          <p:cNvSpPr/>
          <p:nvPr/>
        </p:nvSpPr>
        <p:spPr>
          <a:xfrm>
            <a:off x="7079760" y="5168880"/>
            <a:ext cx="1268640" cy="1268640"/>
          </a:xfrm>
          <a:prstGeom prst="rect">
            <a:avLst/>
          </a:prstGeom>
          <a:solidFill>
            <a:srgbClr val="e2c7e3"/>
          </a:solidFill>
          <a:ln w="25560">
            <a:solidFill>
              <a:schemeClr val="accent6">
                <a:hueOff val="-2153150"/>
                <a:satOff val="-11264"/>
                <a:lumOff val="-15786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030" name="CustomShape 7"/>
          <p:cNvSpPr/>
          <p:nvPr/>
        </p:nvSpPr>
        <p:spPr>
          <a:xfrm>
            <a:off x="8349840" y="5168880"/>
            <a:ext cx="1268640" cy="1268640"/>
          </a:xfrm>
          <a:prstGeom prst="rect">
            <a:avLst/>
          </a:prstGeom>
          <a:solidFill>
            <a:srgbClr val="e2c7e3"/>
          </a:solidFill>
          <a:ln w="25560">
            <a:solidFill>
              <a:schemeClr val="accent6">
                <a:hueOff val="-2153150"/>
                <a:satOff val="-11264"/>
                <a:lumOff val="-15786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031" name="CustomShape 8"/>
          <p:cNvSpPr/>
          <p:nvPr/>
        </p:nvSpPr>
        <p:spPr>
          <a:xfrm>
            <a:off x="9619920" y="5168880"/>
            <a:ext cx="1268640" cy="1268640"/>
          </a:xfrm>
          <a:prstGeom prst="rect">
            <a:avLst/>
          </a:prstGeom>
          <a:solidFill>
            <a:srgbClr val="e2c7e3"/>
          </a:solidFill>
          <a:ln w="25560">
            <a:solidFill>
              <a:schemeClr val="accent6">
                <a:hueOff val="-2153150"/>
                <a:satOff val="-11264"/>
                <a:lumOff val="-15786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032" name="CustomShape 9"/>
          <p:cNvSpPr/>
          <p:nvPr/>
        </p:nvSpPr>
        <p:spPr>
          <a:xfrm>
            <a:off x="7079760" y="6438960"/>
            <a:ext cx="1268640" cy="1268640"/>
          </a:xfrm>
          <a:prstGeom prst="rect">
            <a:avLst/>
          </a:prstGeom>
          <a:solidFill>
            <a:srgbClr val="e2c7e3"/>
          </a:solidFill>
          <a:ln w="25560">
            <a:solidFill>
              <a:schemeClr val="accent6">
                <a:hueOff val="-2153150"/>
                <a:satOff val="-11264"/>
                <a:lumOff val="-15786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033" name="CustomShape 10"/>
          <p:cNvSpPr/>
          <p:nvPr/>
        </p:nvSpPr>
        <p:spPr>
          <a:xfrm>
            <a:off x="8349840" y="6438960"/>
            <a:ext cx="1268640" cy="1268640"/>
          </a:xfrm>
          <a:prstGeom prst="rect">
            <a:avLst/>
          </a:prstGeom>
          <a:solidFill>
            <a:srgbClr val="e2c7e3"/>
          </a:solidFill>
          <a:ln w="25560">
            <a:solidFill>
              <a:schemeClr val="accent6">
                <a:hueOff val="-2153150"/>
                <a:satOff val="-11264"/>
                <a:lumOff val="-15786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034" name="CustomShape 11"/>
          <p:cNvSpPr/>
          <p:nvPr/>
        </p:nvSpPr>
        <p:spPr>
          <a:xfrm>
            <a:off x="9619920" y="6438960"/>
            <a:ext cx="1268640" cy="1268640"/>
          </a:xfrm>
          <a:prstGeom prst="rect">
            <a:avLst/>
          </a:prstGeom>
          <a:solidFill>
            <a:srgbClr val="e2c7e3"/>
          </a:solidFill>
          <a:ln w="25560">
            <a:solidFill>
              <a:schemeClr val="accent6">
                <a:hueOff val="-2153150"/>
                <a:satOff val="-11264"/>
                <a:lumOff val="-15786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035" name="CustomShape 12"/>
          <p:cNvSpPr/>
          <p:nvPr/>
        </p:nvSpPr>
        <p:spPr>
          <a:xfrm>
            <a:off x="8349840" y="5805360"/>
            <a:ext cx="1268640" cy="627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e2c7e3"/>
          </a:solidFill>
          <a:ln w="25560">
            <a:solidFill>
              <a:schemeClr val="accent6">
                <a:hueOff val="-2153150"/>
                <a:satOff val="-11264"/>
                <a:lumOff val="-15786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63360" rIns="63360" tIns="63360" bIns="633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771d76"/>
                </a:solidFill>
                <a:latin typeface="DIN Condensed Bold"/>
                <a:ea typeface="DIN Condensed Bold"/>
              </a:rPr>
              <a:t>0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1036" name="CustomShape 13"/>
          <p:cNvSpPr/>
          <p:nvPr/>
        </p:nvSpPr>
        <p:spPr>
          <a:xfrm flipH="1" rot="10800000">
            <a:off x="8349840" y="5174640"/>
            <a:ext cx="1268640" cy="627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e2c7e3"/>
          </a:solidFill>
          <a:ln w="25560">
            <a:solidFill>
              <a:schemeClr val="accent6">
                <a:hueOff val="-2153150"/>
                <a:satOff val="-11264"/>
                <a:lumOff val="-15786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63360" rIns="63360" tIns="63360" bIns="633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771d76"/>
                </a:solidFill>
                <a:latin typeface="DIN Condensed Bold"/>
                <a:ea typeface="DIN Condensed Bold"/>
              </a:rPr>
              <a:t>0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1037" name="CustomShape 14"/>
          <p:cNvSpPr/>
          <p:nvPr/>
        </p:nvSpPr>
        <p:spPr>
          <a:xfrm flipH="1" rot="16200000">
            <a:off x="8663760" y="5489280"/>
            <a:ext cx="1268640" cy="627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e2c7e3"/>
          </a:solidFill>
          <a:ln w="25560">
            <a:solidFill>
              <a:schemeClr val="accent6">
                <a:hueOff val="-2153150"/>
                <a:satOff val="-11264"/>
                <a:lumOff val="-15786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038" name="CustomShape 15"/>
          <p:cNvSpPr/>
          <p:nvPr/>
        </p:nvSpPr>
        <p:spPr>
          <a:xfrm flipH="1" rot="5400000">
            <a:off x="8030880" y="5490720"/>
            <a:ext cx="1268640" cy="627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e2c7e3"/>
          </a:solidFill>
          <a:ln w="25560">
            <a:solidFill>
              <a:schemeClr val="accent6">
                <a:hueOff val="-2153150"/>
                <a:satOff val="-11264"/>
                <a:lumOff val="-15786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63360" rIns="63360" tIns="63360" bIns="633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771d76"/>
                </a:solidFill>
                <a:latin typeface="DIN Condensed Bold"/>
                <a:ea typeface="DIN Condensed Bold"/>
              </a:rPr>
              <a:t>0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1039" name="CustomShape 16"/>
          <p:cNvSpPr/>
          <p:nvPr/>
        </p:nvSpPr>
        <p:spPr>
          <a:xfrm>
            <a:off x="8349840" y="4535280"/>
            <a:ext cx="1268640" cy="627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e2c7e3"/>
          </a:solidFill>
          <a:ln w="25560">
            <a:solidFill>
              <a:schemeClr val="accent6">
                <a:hueOff val="-2153150"/>
                <a:satOff val="-11264"/>
                <a:lumOff val="-15786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63360" rIns="63360" tIns="63360" bIns="633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771d76"/>
                </a:solidFill>
                <a:latin typeface="DIN Condensed Bold"/>
                <a:ea typeface="DIN Condensed Bold"/>
              </a:rPr>
              <a:t>0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1040" name="CustomShape 17"/>
          <p:cNvSpPr/>
          <p:nvPr/>
        </p:nvSpPr>
        <p:spPr>
          <a:xfrm flipH="1" rot="16200000">
            <a:off x="8663760" y="4219200"/>
            <a:ext cx="1268640" cy="627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e2c7e3"/>
          </a:solidFill>
          <a:ln w="25560">
            <a:solidFill>
              <a:schemeClr val="accent6">
                <a:hueOff val="-2153150"/>
                <a:satOff val="-11264"/>
                <a:lumOff val="-15786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63360" rIns="63360" tIns="63360" bIns="633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771d76"/>
                </a:solidFill>
                <a:latin typeface="DIN Condensed Bold"/>
                <a:ea typeface="DIN Condensed Bold"/>
              </a:rPr>
              <a:t>0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1041" name="CustomShape 18"/>
          <p:cNvSpPr/>
          <p:nvPr/>
        </p:nvSpPr>
        <p:spPr>
          <a:xfrm flipH="1" rot="5400000">
            <a:off x="8030880" y="4220640"/>
            <a:ext cx="1268640" cy="627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e2c7e3"/>
          </a:solidFill>
          <a:ln w="25560">
            <a:solidFill>
              <a:schemeClr val="accent6">
                <a:hueOff val="-2153150"/>
                <a:satOff val="-11264"/>
                <a:lumOff val="-15786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63360" rIns="63360" tIns="63360" bIns="633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771d76"/>
                </a:solidFill>
                <a:latin typeface="DIN Condensed Bold"/>
                <a:ea typeface="DIN Condensed Bold"/>
              </a:rPr>
              <a:t>0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1042" name="CustomShape 19"/>
          <p:cNvSpPr/>
          <p:nvPr/>
        </p:nvSpPr>
        <p:spPr>
          <a:xfrm>
            <a:off x="7079760" y="5805360"/>
            <a:ext cx="1268640" cy="627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e2c7e3"/>
          </a:solidFill>
          <a:ln w="25560">
            <a:solidFill>
              <a:schemeClr val="accent6">
                <a:hueOff val="-2153150"/>
                <a:satOff val="-11264"/>
                <a:lumOff val="-15786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043" name="CustomShape 20"/>
          <p:cNvSpPr/>
          <p:nvPr/>
        </p:nvSpPr>
        <p:spPr>
          <a:xfrm flipH="1" rot="10800000">
            <a:off x="7079760" y="5174640"/>
            <a:ext cx="1268640" cy="627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e2c7e3"/>
          </a:solidFill>
          <a:ln w="25560">
            <a:solidFill>
              <a:schemeClr val="accent6">
                <a:hueOff val="-2153150"/>
                <a:satOff val="-11264"/>
                <a:lumOff val="-15786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63360" rIns="63360" tIns="63360" bIns="633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771d76"/>
                </a:solidFill>
                <a:latin typeface="DIN Condensed Bold"/>
                <a:ea typeface="DIN Condensed Bold"/>
              </a:rPr>
              <a:t>0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1044" name="CustomShape 21"/>
          <p:cNvSpPr/>
          <p:nvPr/>
        </p:nvSpPr>
        <p:spPr>
          <a:xfrm flipH="1" rot="16200000">
            <a:off x="7394040" y="5489280"/>
            <a:ext cx="1268640" cy="627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e2c7e3"/>
          </a:solidFill>
          <a:ln w="25560">
            <a:solidFill>
              <a:schemeClr val="accent6">
                <a:hueOff val="-2153150"/>
                <a:satOff val="-11264"/>
                <a:lumOff val="-15786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63360" rIns="63360" tIns="63360" bIns="633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771d76"/>
                </a:solidFill>
                <a:latin typeface="DIN Condensed Bold"/>
                <a:ea typeface="DIN Condensed Bold"/>
              </a:rPr>
              <a:t>0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1045" name="CustomShape 22"/>
          <p:cNvSpPr/>
          <p:nvPr/>
        </p:nvSpPr>
        <p:spPr>
          <a:xfrm>
            <a:off x="7079760" y="4535280"/>
            <a:ext cx="1268640" cy="627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e2c7e3"/>
          </a:solidFill>
          <a:ln w="25560">
            <a:solidFill>
              <a:schemeClr val="accent6">
                <a:hueOff val="-2153150"/>
                <a:satOff val="-11264"/>
                <a:lumOff val="-15786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046" name="CustomShape 23"/>
          <p:cNvSpPr/>
          <p:nvPr/>
        </p:nvSpPr>
        <p:spPr>
          <a:xfrm flipH="1" rot="16200000">
            <a:off x="7394040" y="4219200"/>
            <a:ext cx="1268640" cy="627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e2c7e3"/>
          </a:solidFill>
          <a:ln w="25560">
            <a:solidFill>
              <a:schemeClr val="accent6">
                <a:hueOff val="-2153150"/>
                <a:satOff val="-11264"/>
                <a:lumOff val="-15786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63360" rIns="63360" tIns="63360" bIns="633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771d76"/>
                </a:solidFill>
                <a:latin typeface="DIN Condensed Bold"/>
                <a:ea typeface="DIN Condensed Bold"/>
              </a:rPr>
              <a:t>0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1047" name="CustomShape 24"/>
          <p:cNvSpPr/>
          <p:nvPr/>
        </p:nvSpPr>
        <p:spPr>
          <a:xfrm flipH="1" rot="10800000">
            <a:off x="8349840" y="6444720"/>
            <a:ext cx="1268640" cy="627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e2c7e3"/>
          </a:solidFill>
          <a:ln w="25560">
            <a:solidFill>
              <a:schemeClr val="accent6">
                <a:hueOff val="-2153150"/>
                <a:satOff val="-11264"/>
                <a:lumOff val="-15786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048" name="CustomShape 25"/>
          <p:cNvSpPr/>
          <p:nvPr/>
        </p:nvSpPr>
        <p:spPr>
          <a:xfrm flipH="1" rot="16200000">
            <a:off x="8663760" y="6759360"/>
            <a:ext cx="1268640" cy="627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e2c7e3"/>
          </a:solidFill>
          <a:ln w="25560">
            <a:solidFill>
              <a:schemeClr val="accent6">
                <a:hueOff val="-2153150"/>
                <a:satOff val="-11264"/>
                <a:lumOff val="-15786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63360" rIns="63360" tIns="63360" bIns="633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771d76"/>
                </a:solidFill>
                <a:latin typeface="DIN Condensed Bold"/>
                <a:ea typeface="DIN Condensed Bold"/>
              </a:rPr>
              <a:t>0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1049" name="CustomShape 26"/>
          <p:cNvSpPr/>
          <p:nvPr/>
        </p:nvSpPr>
        <p:spPr>
          <a:xfrm flipH="1" rot="5400000">
            <a:off x="8030880" y="6760800"/>
            <a:ext cx="1268640" cy="627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e2c7e3"/>
          </a:solidFill>
          <a:ln w="25560">
            <a:solidFill>
              <a:schemeClr val="accent6">
                <a:hueOff val="-2153150"/>
                <a:satOff val="-11264"/>
                <a:lumOff val="-15786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63360" rIns="63360" tIns="63360" bIns="633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771d76"/>
                </a:solidFill>
                <a:latin typeface="DIN Condensed Bold"/>
                <a:ea typeface="DIN Condensed Bold"/>
              </a:rPr>
              <a:t>0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1050" name="CustomShape 27"/>
          <p:cNvSpPr/>
          <p:nvPr/>
        </p:nvSpPr>
        <p:spPr>
          <a:xfrm>
            <a:off x="9619920" y="5805360"/>
            <a:ext cx="1268640" cy="627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e2c7e3"/>
          </a:solidFill>
          <a:ln w="25560">
            <a:solidFill>
              <a:schemeClr val="accent6">
                <a:hueOff val="-2153150"/>
                <a:satOff val="-11264"/>
                <a:lumOff val="-15786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051" name="CustomShape 28"/>
          <p:cNvSpPr/>
          <p:nvPr/>
        </p:nvSpPr>
        <p:spPr>
          <a:xfrm flipH="1" rot="10800000">
            <a:off x="9619560" y="5174640"/>
            <a:ext cx="1268640" cy="627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e2c7e3"/>
          </a:solidFill>
          <a:ln w="25560">
            <a:solidFill>
              <a:schemeClr val="accent6">
                <a:hueOff val="-2153150"/>
                <a:satOff val="-11264"/>
                <a:lumOff val="-15786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63360" rIns="63360" tIns="63360" bIns="633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771d76"/>
                </a:solidFill>
                <a:latin typeface="DIN Condensed Bold"/>
                <a:ea typeface="DIN Condensed Bold"/>
              </a:rPr>
              <a:t>0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1052" name="CustomShape 29"/>
          <p:cNvSpPr/>
          <p:nvPr/>
        </p:nvSpPr>
        <p:spPr>
          <a:xfrm flipH="1" rot="5400000">
            <a:off x="9300600" y="5490720"/>
            <a:ext cx="1268640" cy="627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e2c7e3"/>
          </a:solidFill>
          <a:ln w="25560">
            <a:solidFill>
              <a:schemeClr val="accent6">
                <a:hueOff val="-2153150"/>
                <a:satOff val="-11264"/>
                <a:lumOff val="-15786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63360" rIns="63360" tIns="63360" bIns="633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771d76"/>
                </a:solidFill>
                <a:latin typeface="DIN Condensed Bold"/>
                <a:ea typeface="DIN Condensed Bold"/>
              </a:rPr>
              <a:t>0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1053" name="CustomShape 30"/>
          <p:cNvSpPr/>
          <p:nvPr/>
        </p:nvSpPr>
        <p:spPr>
          <a:xfrm>
            <a:off x="9619920" y="4535280"/>
            <a:ext cx="1268640" cy="627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e2c7e3"/>
          </a:solidFill>
          <a:ln w="25560">
            <a:solidFill>
              <a:schemeClr val="accent6">
                <a:hueOff val="-2153150"/>
                <a:satOff val="-11264"/>
                <a:lumOff val="-15786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63360" rIns="63360" tIns="63360" bIns="633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771d76"/>
                </a:solidFill>
                <a:latin typeface="DIN Condensed Bold"/>
                <a:ea typeface="DIN Condensed Bold"/>
              </a:rPr>
              <a:t>0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1054" name="CustomShape 31"/>
          <p:cNvSpPr/>
          <p:nvPr/>
        </p:nvSpPr>
        <p:spPr>
          <a:xfrm flipH="1" rot="5400000">
            <a:off x="9300600" y="4220640"/>
            <a:ext cx="1268640" cy="627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e2c7e3"/>
          </a:solidFill>
          <a:ln w="25560">
            <a:solidFill>
              <a:schemeClr val="accent6">
                <a:hueOff val="-2153150"/>
                <a:satOff val="-11264"/>
                <a:lumOff val="-15786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63360" rIns="63360" tIns="63360" bIns="633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771d76"/>
                </a:solidFill>
                <a:latin typeface="DIN Condensed Bold"/>
                <a:ea typeface="DIN Condensed Bold"/>
              </a:rPr>
              <a:t>0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1055" name="CustomShape 32"/>
          <p:cNvSpPr/>
          <p:nvPr/>
        </p:nvSpPr>
        <p:spPr>
          <a:xfrm flipH="1" rot="16200000">
            <a:off x="9933840" y="6759360"/>
            <a:ext cx="1268640" cy="627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e2c7e3"/>
          </a:solidFill>
          <a:ln w="25560">
            <a:solidFill>
              <a:schemeClr val="accent6">
                <a:hueOff val="-2153150"/>
                <a:satOff val="-11264"/>
                <a:lumOff val="-15786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056" name="CustomShape 33"/>
          <p:cNvSpPr/>
          <p:nvPr/>
        </p:nvSpPr>
        <p:spPr>
          <a:xfrm flipH="1" rot="10800000">
            <a:off x="7079760" y="6444720"/>
            <a:ext cx="1268640" cy="627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e2c7e3"/>
          </a:solidFill>
          <a:ln w="25560">
            <a:solidFill>
              <a:schemeClr val="accent6">
                <a:hueOff val="-2153150"/>
                <a:satOff val="-11264"/>
                <a:lumOff val="-15786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63360" rIns="63360" tIns="63360" bIns="633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771d76"/>
                </a:solidFill>
                <a:latin typeface="DIN Condensed Bold"/>
                <a:ea typeface="DIN Condensed Bold"/>
              </a:rPr>
              <a:t>0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1057" name="CustomShape 34"/>
          <p:cNvSpPr/>
          <p:nvPr/>
        </p:nvSpPr>
        <p:spPr>
          <a:xfrm flipH="1" rot="16200000">
            <a:off x="7394040" y="6759360"/>
            <a:ext cx="1268640" cy="627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e2c7e3"/>
          </a:solidFill>
          <a:ln w="25560">
            <a:solidFill>
              <a:schemeClr val="accent6">
                <a:hueOff val="-2153150"/>
                <a:satOff val="-11264"/>
                <a:lumOff val="-15786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058" name="CustomShape 35"/>
          <p:cNvSpPr/>
          <p:nvPr/>
        </p:nvSpPr>
        <p:spPr>
          <a:xfrm>
            <a:off x="8135640" y="2967480"/>
            <a:ext cx="1564200" cy="6498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3600" spc="-1" strike="noStrike">
                <a:solidFill>
                  <a:srgbClr val="ffe989"/>
                </a:solidFill>
                <a:latin typeface="Avenir Next Medium"/>
                <a:ea typeface="Avenir Next Medium"/>
              </a:rPr>
              <a:t>Q(S,A)</a:t>
            </a:r>
            <a:endParaRPr b="0" lang="pt-BR" sz="3600" spc="-1" strike="noStrike">
              <a:latin typeface="Arial"/>
            </a:endParaRPr>
          </a:p>
        </p:txBody>
      </p:sp>
      <p:grpSp>
        <p:nvGrpSpPr>
          <p:cNvPr id="1059" name="Group 36"/>
          <p:cNvGrpSpPr/>
          <p:nvPr/>
        </p:nvGrpSpPr>
        <p:grpSpPr>
          <a:xfrm>
            <a:off x="1634040" y="4415400"/>
            <a:ext cx="3439440" cy="2546640"/>
            <a:chOff x="1634040" y="4415400"/>
            <a:chExt cx="3439440" cy="2546640"/>
          </a:xfrm>
        </p:grpSpPr>
        <p:pic>
          <p:nvPicPr>
            <p:cNvPr id="1060" name="Image" descr="Image"/>
            <p:cNvPicPr/>
            <p:nvPr/>
          </p:nvPicPr>
          <p:blipFill>
            <a:blip r:embed="rId1"/>
            <a:stretch/>
          </p:blipFill>
          <p:spPr>
            <a:xfrm>
              <a:off x="2744640" y="4415400"/>
              <a:ext cx="1268640" cy="126864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1061" name="Image" descr="Image"/>
            <p:cNvPicPr/>
            <p:nvPr/>
          </p:nvPicPr>
          <p:blipFill>
            <a:blip r:embed="rId2"/>
            <a:stretch/>
          </p:blipFill>
          <p:spPr>
            <a:xfrm>
              <a:off x="3277800" y="4737960"/>
              <a:ext cx="1268640" cy="126864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1062" name="Image" descr="Image"/>
            <p:cNvPicPr/>
            <p:nvPr/>
          </p:nvPicPr>
          <p:blipFill>
            <a:blip r:embed="rId3"/>
            <a:stretch/>
          </p:blipFill>
          <p:spPr>
            <a:xfrm>
              <a:off x="3804840" y="5069160"/>
              <a:ext cx="1268640" cy="126864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1063" name="Image" descr="Image"/>
            <p:cNvPicPr/>
            <p:nvPr/>
          </p:nvPicPr>
          <p:blipFill>
            <a:blip r:embed="rId4"/>
            <a:stretch/>
          </p:blipFill>
          <p:spPr>
            <a:xfrm>
              <a:off x="2198880" y="4725360"/>
              <a:ext cx="1268640" cy="126864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1064" name="Image" descr="Image"/>
            <p:cNvPicPr/>
            <p:nvPr/>
          </p:nvPicPr>
          <p:blipFill>
            <a:blip r:embed="rId5"/>
            <a:stretch/>
          </p:blipFill>
          <p:spPr>
            <a:xfrm>
              <a:off x="2731680" y="5056560"/>
              <a:ext cx="1268640" cy="126864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1065" name="Image" descr="Image"/>
            <p:cNvPicPr/>
            <p:nvPr/>
          </p:nvPicPr>
          <p:blipFill>
            <a:blip r:embed="rId6"/>
            <a:stretch/>
          </p:blipFill>
          <p:spPr>
            <a:xfrm>
              <a:off x="3265200" y="5387760"/>
              <a:ext cx="1268640" cy="126864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1066" name="Image" descr="Image"/>
            <p:cNvPicPr/>
            <p:nvPr/>
          </p:nvPicPr>
          <p:blipFill>
            <a:blip r:embed="rId7"/>
            <a:stretch/>
          </p:blipFill>
          <p:spPr>
            <a:xfrm>
              <a:off x="1634040" y="5043960"/>
              <a:ext cx="1268640" cy="126864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1067" name="Image" descr="Image"/>
            <p:cNvPicPr/>
            <p:nvPr/>
          </p:nvPicPr>
          <p:blipFill>
            <a:blip r:embed="rId8"/>
            <a:stretch/>
          </p:blipFill>
          <p:spPr>
            <a:xfrm>
              <a:off x="2186280" y="5362200"/>
              <a:ext cx="1268640" cy="126864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1068" name="Image" descr="Image"/>
            <p:cNvPicPr/>
            <p:nvPr/>
          </p:nvPicPr>
          <p:blipFill>
            <a:blip r:embed="rId9"/>
            <a:stretch/>
          </p:blipFill>
          <p:spPr>
            <a:xfrm>
              <a:off x="2731680" y="5693400"/>
              <a:ext cx="1268640" cy="126864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1069" name="Image" descr="Image"/>
            <p:cNvPicPr/>
            <p:nvPr/>
          </p:nvPicPr>
          <p:blipFill>
            <a:blip r:embed="rId10"/>
            <a:stretch/>
          </p:blipFill>
          <p:spPr>
            <a:xfrm>
              <a:off x="3914640" y="4673880"/>
              <a:ext cx="1115640" cy="726120"/>
            </a:xfrm>
            <a:prstGeom prst="rect">
              <a:avLst/>
            </a:prstGeom>
            <a:ln w="12600">
              <a:noFill/>
            </a:ln>
          </p:spPr>
        </p:pic>
        <p:sp>
          <p:nvSpPr>
            <p:cNvPr id="1070" name="Line 37"/>
            <p:cNvSpPr/>
            <p:nvPr/>
          </p:nvSpPr>
          <p:spPr>
            <a:xfrm>
              <a:off x="2310480" y="5371200"/>
              <a:ext cx="517680" cy="336240"/>
            </a:xfrm>
            <a:prstGeom prst="line">
              <a:avLst/>
            </a:prstGeom>
            <a:ln w="50760">
              <a:solidFill>
                <a:schemeClr val="accent5">
                  <a:alpha val="30000"/>
                </a:schemeClr>
              </a:solidFill>
              <a:miter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71" name="Line 38"/>
            <p:cNvSpPr/>
            <p:nvPr/>
          </p:nvSpPr>
          <p:spPr>
            <a:xfrm>
              <a:off x="2874960" y="5747760"/>
              <a:ext cx="517680" cy="336240"/>
            </a:xfrm>
            <a:prstGeom prst="line">
              <a:avLst/>
            </a:prstGeom>
            <a:ln w="50760">
              <a:solidFill>
                <a:schemeClr val="accent5">
                  <a:alpha val="30000"/>
                </a:schemeClr>
              </a:solidFill>
              <a:miter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72" name="Line 39"/>
            <p:cNvSpPr/>
            <p:nvPr/>
          </p:nvSpPr>
          <p:spPr>
            <a:xfrm flipV="1">
              <a:off x="3408480" y="5668200"/>
              <a:ext cx="513360" cy="303840"/>
            </a:xfrm>
            <a:prstGeom prst="line">
              <a:avLst/>
            </a:prstGeom>
            <a:ln w="50760">
              <a:solidFill>
                <a:schemeClr val="accent5">
                  <a:alpha val="30000"/>
                </a:schemeClr>
              </a:solidFill>
              <a:miter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73" name="Line 40"/>
            <p:cNvSpPr/>
            <p:nvPr/>
          </p:nvSpPr>
          <p:spPr>
            <a:xfrm flipH="1" flipV="1">
              <a:off x="3393000" y="5349960"/>
              <a:ext cx="517320" cy="336240"/>
            </a:xfrm>
            <a:prstGeom prst="line">
              <a:avLst/>
            </a:prstGeom>
            <a:ln w="50760">
              <a:solidFill>
                <a:schemeClr val="accent5">
                  <a:alpha val="30000"/>
                </a:schemeClr>
              </a:solidFill>
              <a:miter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74" name="Line 41"/>
            <p:cNvSpPr/>
            <p:nvPr/>
          </p:nvSpPr>
          <p:spPr>
            <a:xfrm flipV="1">
              <a:off x="3408480" y="5072760"/>
              <a:ext cx="513360" cy="303840"/>
            </a:xfrm>
            <a:prstGeom prst="line">
              <a:avLst/>
            </a:prstGeom>
            <a:ln w="50760">
              <a:solidFill>
                <a:schemeClr val="accent5">
                  <a:alpha val="30000"/>
                </a:schemeClr>
              </a:solidFill>
              <a:miter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75" name="Line 42"/>
            <p:cNvSpPr/>
            <p:nvPr/>
          </p:nvSpPr>
          <p:spPr>
            <a:xfrm>
              <a:off x="3932280" y="5078160"/>
              <a:ext cx="517320" cy="336240"/>
            </a:xfrm>
            <a:prstGeom prst="line">
              <a:avLst/>
            </a:prstGeom>
            <a:ln w="50760">
              <a:solidFill>
                <a:schemeClr val="accent5">
                  <a:alpha val="30000"/>
                </a:schemeClr>
              </a:solidFill>
              <a:miter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1076" name="Image" descr="Image"/>
            <p:cNvPicPr/>
            <p:nvPr/>
          </p:nvPicPr>
          <p:blipFill>
            <a:blip r:embed="rId11"/>
            <a:stretch/>
          </p:blipFill>
          <p:spPr>
            <a:xfrm>
              <a:off x="2091240" y="4829400"/>
              <a:ext cx="354240" cy="633600"/>
            </a:xfrm>
            <a:prstGeom prst="rect">
              <a:avLst/>
            </a:prstGeom>
            <a:ln w="12600">
              <a:noFill/>
            </a:ln>
          </p:spPr>
        </p:pic>
        <p:sp>
          <p:nvSpPr>
            <p:cNvPr id="1077" name="Line 43"/>
            <p:cNvSpPr/>
            <p:nvPr/>
          </p:nvSpPr>
          <p:spPr>
            <a:xfrm flipV="1">
              <a:off x="4502160" y="5072760"/>
              <a:ext cx="513360" cy="303840"/>
            </a:xfrm>
            <a:prstGeom prst="line">
              <a:avLst/>
            </a:prstGeom>
            <a:ln w="50760">
              <a:solidFill>
                <a:schemeClr val="accent5">
                  <a:alpha val="30000"/>
                </a:schemeClr>
              </a:solidFill>
              <a:miter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</p:grpSp>
      <p:pic>
        <p:nvPicPr>
          <p:cNvPr id="1078" name="Q(s,a)_gets_(1-_.pdf" descr="Q(s,a)_gets_(1-_.pdf"/>
          <p:cNvPicPr/>
          <p:nvPr/>
        </p:nvPicPr>
        <p:blipFill>
          <a:blip r:embed="rId12"/>
          <a:stretch/>
        </p:blipFill>
        <p:spPr>
          <a:xfrm>
            <a:off x="1797120" y="8339400"/>
            <a:ext cx="9409320" cy="713520"/>
          </a:xfrm>
          <a:prstGeom prst="rect">
            <a:avLst/>
          </a:prstGeom>
          <a:ln w="12600">
            <a:noFill/>
          </a:ln>
        </p:spPr>
      </p:pic>
      <p:sp>
        <p:nvSpPr>
          <p:cNvPr id="1079" name="CustomShape 44"/>
          <p:cNvSpPr/>
          <p:nvPr/>
        </p:nvSpPr>
        <p:spPr>
          <a:xfrm>
            <a:off x="7254360" y="4763520"/>
            <a:ext cx="793080" cy="442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e42832"/>
                </a:solidFill>
                <a:latin typeface="DIN Condensed Bold"/>
                <a:ea typeface="DIN Condensed Bold"/>
              </a:rPr>
              <a:t>-0.5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1080" name="CustomShape 45"/>
          <p:cNvSpPr/>
          <p:nvPr/>
        </p:nvSpPr>
        <p:spPr>
          <a:xfrm>
            <a:off x="7292520" y="6048360"/>
            <a:ext cx="793080" cy="442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e42832"/>
                </a:solidFill>
                <a:latin typeface="DIN Condensed Bold"/>
                <a:ea typeface="DIN Condensed Bold"/>
              </a:rPr>
              <a:t>-0.5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1081" name="CustomShape 46"/>
          <p:cNvSpPr/>
          <p:nvPr/>
        </p:nvSpPr>
        <p:spPr>
          <a:xfrm>
            <a:off x="7629840" y="6851880"/>
            <a:ext cx="793080" cy="442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e42832"/>
                </a:solidFill>
                <a:latin typeface="DIN Condensed Bold"/>
                <a:ea typeface="DIN Condensed Bold"/>
              </a:rPr>
              <a:t>-0.5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1082" name="CustomShape 47"/>
          <p:cNvSpPr/>
          <p:nvPr/>
        </p:nvSpPr>
        <p:spPr>
          <a:xfrm>
            <a:off x="8521200" y="6435360"/>
            <a:ext cx="793080" cy="442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e42832"/>
                </a:solidFill>
                <a:latin typeface="DIN Condensed Bold"/>
                <a:ea typeface="DIN Condensed Bold"/>
              </a:rPr>
              <a:t>-0.5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1083" name="CustomShape 48"/>
          <p:cNvSpPr/>
          <p:nvPr/>
        </p:nvSpPr>
        <p:spPr>
          <a:xfrm>
            <a:off x="8906400" y="5619240"/>
            <a:ext cx="793080" cy="442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e42832"/>
                </a:solidFill>
                <a:latin typeface="DIN Condensed Bold"/>
                <a:ea typeface="DIN Condensed Bold"/>
              </a:rPr>
              <a:t>-0.5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1084" name="CustomShape 49"/>
          <p:cNvSpPr/>
          <p:nvPr/>
        </p:nvSpPr>
        <p:spPr>
          <a:xfrm>
            <a:off x="9857880" y="6048360"/>
            <a:ext cx="793080" cy="442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e42832"/>
                </a:solidFill>
                <a:latin typeface="DIN Condensed Bold"/>
                <a:ea typeface="DIN Condensed Bold"/>
              </a:rPr>
              <a:t>-0.5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1085" name="CustomShape 50"/>
          <p:cNvSpPr/>
          <p:nvPr/>
        </p:nvSpPr>
        <p:spPr>
          <a:xfrm>
            <a:off x="10491840" y="6863760"/>
            <a:ext cx="326880" cy="442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e42832"/>
                </a:solidFill>
                <a:latin typeface="DIN Condensed Bold"/>
                <a:ea typeface="DIN Condensed Bold"/>
              </a:rPr>
              <a:t>5</a:t>
            </a:r>
            <a:endParaRPr b="0" lang="pt-BR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" name="CustomShape 1"/>
          <p:cNvSpPr/>
          <p:nvPr/>
        </p:nvSpPr>
        <p:spPr>
          <a:xfrm>
            <a:off x="406440" y="457200"/>
            <a:ext cx="11174400" cy="4557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b">
            <a:noAutofit/>
          </a:bodyPr>
          <a:p>
            <a:pPr>
              <a:lnSpc>
                <a:spcPct val="80000"/>
              </a:lnSpc>
            </a:pPr>
            <a:r>
              <a:rPr b="0" lang="pt-BR" sz="2400" spc="109" strike="noStrike" cap="all">
                <a:solidFill>
                  <a:srgbClr val="838787"/>
                </a:solidFill>
                <a:latin typeface="DIN Alternate Bold"/>
                <a:ea typeface="DIN Alternate Bold"/>
              </a:rPr>
              <a:t>example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1087" name="CustomShape 2"/>
          <p:cNvSpPr/>
          <p:nvPr/>
        </p:nvSpPr>
        <p:spPr>
          <a:xfrm>
            <a:off x="406440" y="1346040"/>
            <a:ext cx="12190680" cy="21067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>
            <a:noAutofit/>
          </a:bodyPr>
          <a:p>
            <a:pPr marL="444600" indent="-44316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3400" spc="-1" strike="noStrike">
                <a:solidFill>
                  <a:srgbClr val="ffffff"/>
                </a:solidFill>
                <a:latin typeface="Avenir Next Medium"/>
                <a:ea typeface="Avenir Next Medium"/>
              </a:rPr>
              <a:t>Agent starts at </a:t>
            </a:r>
            <a:r>
              <a:rPr b="0" i="1" lang="pt-BR" sz="3400" spc="-1" strike="noStrike">
                <a:solidFill>
                  <a:srgbClr val="ffe989"/>
                </a:solidFill>
                <a:latin typeface="Avenir Next Regular"/>
                <a:ea typeface="Avenir Next Regular"/>
              </a:rPr>
              <a:t>S=1</a:t>
            </a:r>
            <a:endParaRPr b="0" lang="pt-BR" sz="3400" spc="-1" strike="noStrike">
              <a:latin typeface="Arial"/>
            </a:endParaRPr>
          </a:p>
          <a:p>
            <a:pPr marL="444600" indent="-44316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3400" spc="-1" strike="noStrike">
                <a:solidFill>
                  <a:srgbClr val="ffffff"/>
                </a:solidFill>
                <a:latin typeface="Avenir Next Medium"/>
                <a:ea typeface="Avenir Next Medium"/>
              </a:rPr>
              <a:t>Learning rate</a:t>
            </a:r>
            <a:r>
              <a:rPr b="0" lang="pt-BR" sz="3400" spc="-1" strike="noStrike">
                <a:solidFill>
                  <a:srgbClr val="000000"/>
                </a:solidFill>
                <a:latin typeface="Avenir Next Medium"/>
                <a:ea typeface="Avenir Next Medium"/>
              </a:rPr>
              <a:t> </a:t>
            </a:r>
            <a:r>
              <a:rPr b="0" lang="pt-BR" sz="3400" spc="-1" strike="noStrike">
                <a:solidFill>
                  <a:srgbClr val="ffe989"/>
                </a:solidFill>
                <a:latin typeface="Avenir Next Medium"/>
                <a:ea typeface="Avenir Next Medium"/>
              </a:rPr>
              <a:t>𝛼 = 0.5</a:t>
            </a:r>
            <a:endParaRPr b="0" lang="pt-BR" sz="3400" spc="-1" strike="noStrike">
              <a:latin typeface="Arial"/>
            </a:endParaRPr>
          </a:p>
        </p:txBody>
      </p:sp>
      <p:sp>
        <p:nvSpPr>
          <p:cNvPr id="1088" name="CustomShape 3"/>
          <p:cNvSpPr/>
          <p:nvPr/>
        </p:nvSpPr>
        <p:spPr>
          <a:xfrm>
            <a:off x="7079760" y="3898800"/>
            <a:ext cx="1268640" cy="1268640"/>
          </a:xfrm>
          <a:prstGeom prst="rect">
            <a:avLst/>
          </a:prstGeom>
          <a:solidFill>
            <a:srgbClr val="e2c7e3"/>
          </a:solidFill>
          <a:ln w="25560">
            <a:solidFill>
              <a:schemeClr val="accent6">
                <a:hueOff val="-2153150"/>
                <a:satOff val="-11264"/>
                <a:lumOff val="-15786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089" name="CustomShape 4"/>
          <p:cNvSpPr/>
          <p:nvPr/>
        </p:nvSpPr>
        <p:spPr>
          <a:xfrm>
            <a:off x="8349840" y="3898800"/>
            <a:ext cx="1268640" cy="1268640"/>
          </a:xfrm>
          <a:prstGeom prst="rect">
            <a:avLst/>
          </a:prstGeom>
          <a:solidFill>
            <a:srgbClr val="e2c7e3"/>
          </a:solidFill>
          <a:ln w="25560">
            <a:solidFill>
              <a:schemeClr val="accent6">
                <a:hueOff val="-2153150"/>
                <a:satOff val="-11264"/>
                <a:lumOff val="-15786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090" name="CustomShape 5"/>
          <p:cNvSpPr/>
          <p:nvPr/>
        </p:nvSpPr>
        <p:spPr>
          <a:xfrm>
            <a:off x="9619920" y="3898800"/>
            <a:ext cx="1268640" cy="1268640"/>
          </a:xfrm>
          <a:prstGeom prst="rect">
            <a:avLst/>
          </a:prstGeom>
          <a:solidFill>
            <a:srgbClr val="e2c7e3"/>
          </a:solidFill>
          <a:ln w="25560">
            <a:solidFill>
              <a:schemeClr val="accent6">
                <a:hueOff val="-2153150"/>
                <a:satOff val="-11264"/>
                <a:lumOff val="-15786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091" name="CustomShape 6"/>
          <p:cNvSpPr/>
          <p:nvPr/>
        </p:nvSpPr>
        <p:spPr>
          <a:xfrm>
            <a:off x="7079760" y="5168880"/>
            <a:ext cx="1268640" cy="1268640"/>
          </a:xfrm>
          <a:prstGeom prst="rect">
            <a:avLst/>
          </a:prstGeom>
          <a:solidFill>
            <a:srgbClr val="e2c7e3"/>
          </a:solidFill>
          <a:ln w="25560">
            <a:solidFill>
              <a:schemeClr val="accent6">
                <a:hueOff val="-2153150"/>
                <a:satOff val="-11264"/>
                <a:lumOff val="-15786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092" name="CustomShape 7"/>
          <p:cNvSpPr/>
          <p:nvPr/>
        </p:nvSpPr>
        <p:spPr>
          <a:xfrm>
            <a:off x="8349840" y="5168880"/>
            <a:ext cx="1268640" cy="1268640"/>
          </a:xfrm>
          <a:prstGeom prst="rect">
            <a:avLst/>
          </a:prstGeom>
          <a:solidFill>
            <a:srgbClr val="e2c7e3"/>
          </a:solidFill>
          <a:ln w="25560">
            <a:solidFill>
              <a:schemeClr val="accent6">
                <a:hueOff val="-2153150"/>
                <a:satOff val="-11264"/>
                <a:lumOff val="-15786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093" name="CustomShape 8"/>
          <p:cNvSpPr/>
          <p:nvPr/>
        </p:nvSpPr>
        <p:spPr>
          <a:xfrm>
            <a:off x="9619920" y="5168880"/>
            <a:ext cx="1268640" cy="1268640"/>
          </a:xfrm>
          <a:prstGeom prst="rect">
            <a:avLst/>
          </a:prstGeom>
          <a:solidFill>
            <a:srgbClr val="e2c7e3"/>
          </a:solidFill>
          <a:ln w="25560">
            <a:solidFill>
              <a:schemeClr val="accent6">
                <a:hueOff val="-2153150"/>
                <a:satOff val="-11264"/>
                <a:lumOff val="-15786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094" name="CustomShape 9"/>
          <p:cNvSpPr/>
          <p:nvPr/>
        </p:nvSpPr>
        <p:spPr>
          <a:xfrm>
            <a:off x="7079760" y="6438960"/>
            <a:ext cx="1268640" cy="1268640"/>
          </a:xfrm>
          <a:prstGeom prst="rect">
            <a:avLst/>
          </a:prstGeom>
          <a:solidFill>
            <a:srgbClr val="e2c7e3"/>
          </a:solidFill>
          <a:ln w="25560">
            <a:solidFill>
              <a:schemeClr val="accent6">
                <a:hueOff val="-2153150"/>
                <a:satOff val="-11264"/>
                <a:lumOff val="-15786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095" name="CustomShape 10"/>
          <p:cNvSpPr/>
          <p:nvPr/>
        </p:nvSpPr>
        <p:spPr>
          <a:xfrm>
            <a:off x="8349840" y="6438960"/>
            <a:ext cx="1268640" cy="1268640"/>
          </a:xfrm>
          <a:prstGeom prst="rect">
            <a:avLst/>
          </a:prstGeom>
          <a:solidFill>
            <a:srgbClr val="e2c7e3"/>
          </a:solidFill>
          <a:ln w="25560">
            <a:solidFill>
              <a:schemeClr val="accent6">
                <a:hueOff val="-2153150"/>
                <a:satOff val="-11264"/>
                <a:lumOff val="-15786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096" name="CustomShape 11"/>
          <p:cNvSpPr/>
          <p:nvPr/>
        </p:nvSpPr>
        <p:spPr>
          <a:xfrm>
            <a:off x="9619920" y="6438960"/>
            <a:ext cx="1268640" cy="1268640"/>
          </a:xfrm>
          <a:prstGeom prst="rect">
            <a:avLst/>
          </a:prstGeom>
          <a:solidFill>
            <a:srgbClr val="e2c7e3"/>
          </a:solidFill>
          <a:ln w="25560">
            <a:solidFill>
              <a:schemeClr val="accent6">
                <a:hueOff val="-2153150"/>
                <a:satOff val="-11264"/>
                <a:lumOff val="-15786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097" name="CustomShape 12"/>
          <p:cNvSpPr/>
          <p:nvPr/>
        </p:nvSpPr>
        <p:spPr>
          <a:xfrm>
            <a:off x="8349840" y="5805360"/>
            <a:ext cx="1268640" cy="627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e2c7e3"/>
          </a:solidFill>
          <a:ln w="25560">
            <a:solidFill>
              <a:schemeClr val="accent6">
                <a:hueOff val="-2153150"/>
                <a:satOff val="-11264"/>
                <a:lumOff val="-15786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63360" rIns="63360" tIns="63360" bIns="633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771d76"/>
                </a:solidFill>
                <a:latin typeface="DIN Condensed Bold"/>
                <a:ea typeface="DIN Condensed Bold"/>
              </a:rPr>
              <a:t>0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1098" name="CustomShape 13"/>
          <p:cNvSpPr/>
          <p:nvPr/>
        </p:nvSpPr>
        <p:spPr>
          <a:xfrm flipH="1" rot="10800000">
            <a:off x="8349840" y="5174640"/>
            <a:ext cx="1268640" cy="627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e2c7e3"/>
          </a:solidFill>
          <a:ln w="25560">
            <a:solidFill>
              <a:schemeClr val="accent6">
                <a:hueOff val="-2153150"/>
                <a:satOff val="-11264"/>
                <a:lumOff val="-15786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63360" rIns="63360" tIns="63360" bIns="633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771d76"/>
                </a:solidFill>
                <a:latin typeface="DIN Condensed Bold"/>
                <a:ea typeface="DIN Condensed Bold"/>
              </a:rPr>
              <a:t>0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1099" name="CustomShape 14"/>
          <p:cNvSpPr/>
          <p:nvPr/>
        </p:nvSpPr>
        <p:spPr>
          <a:xfrm flipH="1" rot="16200000">
            <a:off x="8663760" y="5489280"/>
            <a:ext cx="1268640" cy="627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e2c7e3"/>
          </a:solidFill>
          <a:ln w="25560">
            <a:solidFill>
              <a:schemeClr val="accent6">
                <a:hueOff val="-2153150"/>
                <a:satOff val="-11264"/>
                <a:lumOff val="-15786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100" name="CustomShape 15"/>
          <p:cNvSpPr/>
          <p:nvPr/>
        </p:nvSpPr>
        <p:spPr>
          <a:xfrm flipH="1" rot="5400000">
            <a:off x="8030880" y="5490720"/>
            <a:ext cx="1268640" cy="627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e2c7e3"/>
          </a:solidFill>
          <a:ln w="25560">
            <a:solidFill>
              <a:schemeClr val="accent6">
                <a:hueOff val="-2153150"/>
                <a:satOff val="-11264"/>
                <a:lumOff val="-15786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63360" rIns="63360" tIns="63360" bIns="633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771d76"/>
                </a:solidFill>
                <a:latin typeface="DIN Condensed Bold"/>
                <a:ea typeface="DIN Condensed Bold"/>
              </a:rPr>
              <a:t>0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1101" name="CustomShape 16"/>
          <p:cNvSpPr/>
          <p:nvPr/>
        </p:nvSpPr>
        <p:spPr>
          <a:xfrm>
            <a:off x="8349840" y="4535280"/>
            <a:ext cx="1268640" cy="627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e2c7e3"/>
          </a:solidFill>
          <a:ln w="25560">
            <a:solidFill>
              <a:schemeClr val="accent6">
                <a:hueOff val="-2153150"/>
                <a:satOff val="-11264"/>
                <a:lumOff val="-15786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63360" rIns="63360" tIns="63360" bIns="633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771d76"/>
                </a:solidFill>
                <a:latin typeface="DIN Condensed Bold"/>
                <a:ea typeface="DIN Condensed Bold"/>
              </a:rPr>
              <a:t>0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1102" name="CustomShape 17"/>
          <p:cNvSpPr/>
          <p:nvPr/>
        </p:nvSpPr>
        <p:spPr>
          <a:xfrm flipH="1" rot="16200000">
            <a:off x="8663760" y="4219200"/>
            <a:ext cx="1268640" cy="627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e2c7e3"/>
          </a:solidFill>
          <a:ln w="25560">
            <a:solidFill>
              <a:schemeClr val="accent6">
                <a:hueOff val="-2153150"/>
                <a:satOff val="-11264"/>
                <a:lumOff val="-15786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63360" rIns="63360" tIns="63360" bIns="633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771d76"/>
                </a:solidFill>
                <a:latin typeface="DIN Condensed Bold"/>
                <a:ea typeface="DIN Condensed Bold"/>
              </a:rPr>
              <a:t>0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1103" name="CustomShape 18"/>
          <p:cNvSpPr/>
          <p:nvPr/>
        </p:nvSpPr>
        <p:spPr>
          <a:xfrm flipH="1" rot="5400000">
            <a:off x="8030880" y="4220640"/>
            <a:ext cx="1268640" cy="627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e2c7e3"/>
          </a:solidFill>
          <a:ln w="25560">
            <a:solidFill>
              <a:schemeClr val="accent6">
                <a:hueOff val="-2153150"/>
                <a:satOff val="-11264"/>
                <a:lumOff val="-15786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104" name="CustomShape 19"/>
          <p:cNvSpPr/>
          <p:nvPr/>
        </p:nvSpPr>
        <p:spPr>
          <a:xfrm>
            <a:off x="7079760" y="5805360"/>
            <a:ext cx="1268640" cy="627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e2c7e3"/>
          </a:solidFill>
          <a:ln w="25560">
            <a:solidFill>
              <a:schemeClr val="accent6">
                <a:hueOff val="-2153150"/>
                <a:satOff val="-11264"/>
                <a:lumOff val="-15786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105" name="CustomShape 20"/>
          <p:cNvSpPr/>
          <p:nvPr/>
        </p:nvSpPr>
        <p:spPr>
          <a:xfrm flipH="1" rot="10800000">
            <a:off x="7079760" y="5174640"/>
            <a:ext cx="1268640" cy="627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e2c7e3"/>
          </a:solidFill>
          <a:ln w="25560">
            <a:solidFill>
              <a:schemeClr val="accent6">
                <a:hueOff val="-2153150"/>
                <a:satOff val="-11264"/>
                <a:lumOff val="-15786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63360" rIns="63360" tIns="63360" bIns="633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771d76"/>
                </a:solidFill>
                <a:latin typeface="DIN Condensed Bold"/>
                <a:ea typeface="DIN Condensed Bold"/>
              </a:rPr>
              <a:t>0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1106" name="CustomShape 21"/>
          <p:cNvSpPr/>
          <p:nvPr/>
        </p:nvSpPr>
        <p:spPr>
          <a:xfrm flipH="1" rot="16200000">
            <a:off x="7394040" y="5489280"/>
            <a:ext cx="1268640" cy="627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e2c7e3"/>
          </a:solidFill>
          <a:ln w="25560">
            <a:solidFill>
              <a:schemeClr val="accent6">
                <a:hueOff val="-2153150"/>
                <a:satOff val="-11264"/>
                <a:lumOff val="-15786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63360" rIns="63360" tIns="63360" bIns="633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771d76"/>
                </a:solidFill>
                <a:latin typeface="DIN Condensed Bold"/>
                <a:ea typeface="DIN Condensed Bold"/>
              </a:rPr>
              <a:t>0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1107" name="CustomShape 22"/>
          <p:cNvSpPr/>
          <p:nvPr/>
        </p:nvSpPr>
        <p:spPr>
          <a:xfrm>
            <a:off x="7079760" y="4535280"/>
            <a:ext cx="1268640" cy="627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e2c7e3"/>
          </a:solidFill>
          <a:ln w="25560">
            <a:solidFill>
              <a:schemeClr val="accent6">
                <a:hueOff val="-2153150"/>
                <a:satOff val="-11264"/>
                <a:lumOff val="-15786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108" name="CustomShape 23"/>
          <p:cNvSpPr/>
          <p:nvPr/>
        </p:nvSpPr>
        <p:spPr>
          <a:xfrm flipH="1" rot="16200000">
            <a:off x="7394040" y="4219200"/>
            <a:ext cx="1268640" cy="627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e2c7e3"/>
          </a:solidFill>
          <a:ln w="25560">
            <a:solidFill>
              <a:schemeClr val="accent6">
                <a:hueOff val="-2153150"/>
                <a:satOff val="-11264"/>
                <a:lumOff val="-15786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63360" rIns="63360" tIns="63360" bIns="633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771d76"/>
                </a:solidFill>
                <a:latin typeface="DIN Condensed Bold"/>
                <a:ea typeface="DIN Condensed Bold"/>
              </a:rPr>
              <a:t>0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1109" name="CustomShape 24"/>
          <p:cNvSpPr/>
          <p:nvPr/>
        </p:nvSpPr>
        <p:spPr>
          <a:xfrm flipH="1" rot="10800000">
            <a:off x="8349840" y="6444720"/>
            <a:ext cx="1268640" cy="627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e2c7e3"/>
          </a:solidFill>
          <a:ln w="25560">
            <a:solidFill>
              <a:schemeClr val="accent6">
                <a:hueOff val="-2153150"/>
                <a:satOff val="-11264"/>
                <a:lumOff val="-15786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110" name="CustomShape 25"/>
          <p:cNvSpPr/>
          <p:nvPr/>
        </p:nvSpPr>
        <p:spPr>
          <a:xfrm flipH="1" rot="16200000">
            <a:off x="8663760" y="6759360"/>
            <a:ext cx="1268640" cy="627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e2c7e3"/>
          </a:solidFill>
          <a:ln w="25560">
            <a:solidFill>
              <a:schemeClr val="accent6">
                <a:hueOff val="-2153150"/>
                <a:satOff val="-11264"/>
                <a:lumOff val="-15786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63360" rIns="63360" tIns="63360" bIns="633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771d76"/>
                </a:solidFill>
                <a:latin typeface="DIN Condensed Bold"/>
                <a:ea typeface="DIN Condensed Bold"/>
              </a:rPr>
              <a:t>0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1111" name="CustomShape 26"/>
          <p:cNvSpPr/>
          <p:nvPr/>
        </p:nvSpPr>
        <p:spPr>
          <a:xfrm flipH="1" rot="5400000">
            <a:off x="8030880" y="6760800"/>
            <a:ext cx="1268640" cy="627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e2c7e3"/>
          </a:solidFill>
          <a:ln w="25560">
            <a:solidFill>
              <a:schemeClr val="accent6">
                <a:hueOff val="-2153150"/>
                <a:satOff val="-11264"/>
                <a:lumOff val="-15786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63360" rIns="63360" tIns="63360" bIns="633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771d76"/>
                </a:solidFill>
                <a:latin typeface="DIN Condensed Bold"/>
                <a:ea typeface="DIN Condensed Bold"/>
              </a:rPr>
              <a:t>0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1112" name="CustomShape 27"/>
          <p:cNvSpPr/>
          <p:nvPr/>
        </p:nvSpPr>
        <p:spPr>
          <a:xfrm>
            <a:off x="9619920" y="5805360"/>
            <a:ext cx="1268640" cy="627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e2c7e3"/>
          </a:solidFill>
          <a:ln w="25560">
            <a:solidFill>
              <a:schemeClr val="accent6">
                <a:hueOff val="-2153150"/>
                <a:satOff val="-11264"/>
                <a:lumOff val="-15786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113" name="CustomShape 28"/>
          <p:cNvSpPr/>
          <p:nvPr/>
        </p:nvSpPr>
        <p:spPr>
          <a:xfrm flipH="1" rot="10800000">
            <a:off x="9619560" y="5174640"/>
            <a:ext cx="1268640" cy="627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e2c7e3"/>
          </a:solidFill>
          <a:ln w="25560">
            <a:solidFill>
              <a:schemeClr val="accent6">
                <a:hueOff val="-2153150"/>
                <a:satOff val="-11264"/>
                <a:lumOff val="-15786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63360" rIns="63360" tIns="63360" bIns="633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771d76"/>
                </a:solidFill>
                <a:latin typeface="DIN Condensed Bold"/>
                <a:ea typeface="DIN Condensed Bold"/>
              </a:rPr>
              <a:t>0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1114" name="CustomShape 29"/>
          <p:cNvSpPr/>
          <p:nvPr/>
        </p:nvSpPr>
        <p:spPr>
          <a:xfrm flipH="1" rot="5400000">
            <a:off x="9300600" y="5490720"/>
            <a:ext cx="1268640" cy="627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e2c7e3"/>
          </a:solidFill>
          <a:ln w="25560">
            <a:solidFill>
              <a:schemeClr val="accent6">
                <a:hueOff val="-2153150"/>
                <a:satOff val="-11264"/>
                <a:lumOff val="-15786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63360" rIns="63360" tIns="63360" bIns="633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771d76"/>
                </a:solidFill>
                <a:latin typeface="DIN Condensed Bold"/>
                <a:ea typeface="DIN Condensed Bold"/>
              </a:rPr>
              <a:t>0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1115" name="CustomShape 30"/>
          <p:cNvSpPr/>
          <p:nvPr/>
        </p:nvSpPr>
        <p:spPr>
          <a:xfrm>
            <a:off x="9619920" y="4535280"/>
            <a:ext cx="1268640" cy="627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e2c7e3"/>
          </a:solidFill>
          <a:ln w="25560">
            <a:solidFill>
              <a:schemeClr val="accent6">
                <a:hueOff val="-2153150"/>
                <a:satOff val="-11264"/>
                <a:lumOff val="-15786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63360" rIns="63360" tIns="63360" bIns="633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771d76"/>
                </a:solidFill>
                <a:latin typeface="DIN Condensed Bold"/>
                <a:ea typeface="DIN Condensed Bold"/>
              </a:rPr>
              <a:t>0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1116" name="CustomShape 31"/>
          <p:cNvSpPr/>
          <p:nvPr/>
        </p:nvSpPr>
        <p:spPr>
          <a:xfrm flipH="1" rot="5400000">
            <a:off x="9300600" y="4220640"/>
            <a:ext cx="1268640" cy="627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e2c7e3"/>
          </a:solidFill>
          <a:ln w="25560">
            <a:solidFill>
              <a:schemeClr val="accent6">
                <a:hueOff val="-2153150"/>
                <a:satOff val="-11264"/>
                <a:lumOff val="-15786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63360" rIns="63360" tIns="63360" bIns="633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771d76"/>
                </a:solidFill>
                <a:latin typeface="DIN Condensed Bold"/>
                <a:ea typeface="DIN Condensed Bold"/>
              </a:rPr>
              <a:t>0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1117" name="CustomShape 32"/>
          <p:cNvSpPr/>
          <p:nvPr/>
        </p:nvSpPr>
        <p:spPr>
          <a:xfrm flipH="1" rot="16200000">
            <a:off x="9933840" y="6759360"/>
            <a:ext cx="1268640" cy="627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e2c7e3"/>
          </a:solidFill>
          <a:ln w="25560">
            <a:solidFill>
              <a:schemeClr val="accent6">
                <a:hueOff val="-2153150"/>
                <a:satOff val="-11264"/>
                <a:lumOff val="-15786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118" name="CustomShape 33"/>
          <p:cNvSpPr/>
          <p:nvPr/>
        </p:nvSpPr>
        <p:spPr>
          <a:xfrm flipH="1" rot="10800000">
            <a:off x="7079760" y="6444720"/>
            <a:ext cx="1268640" cy="627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e2c7e3"/>
          </a:solidFill>
          <a:ln w="25560">
            <a:solidFill>
              <a:schemeClr val="accent6">
                <a:hueOff val="-2153150"/>
                <a:satOff val="-11264"/>
                <a:lumOff val="-15786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63360" rIns="63360" tIns="63360" bIns="633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771d76"/>
                </a:solidFill>
                <a:latin typeface="DIN Condensed Bold"/>
                <a:ea typeface="DIN Condensed Bold"/>
              </a:rPr>
              <a:t>0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1119" name="CustomShape 34"/>
          <p:cNvSpPr/>
          <p:nvPr/>
        </p:nvSpPr>
        <p:spPr>
          <a:xfrm flipH="1" rot="16200000">
            <a:off x="7394040" y="6759360"/>
            <a:ext cx="1268640" cy="627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e2c7e3"/>
          </a:solidFill>
          <a:ln w="25560">
            <a:solidFill>
              <a:schemeClr val="accent6">
                <a:hueOff val="-2153150"/>
                <a:satOff val="-11264"/>
                <a:lumOff val="-15786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120" name="CustomShape 35"/>
          <p:cNvSpPr/>
          <p:nvPr/>
        </p:nvSpPr>
        <p:spPr>
          <a:xfrm>
            <a:off x="8135640" y="2967480"/>
            <a:ext cx="1564200" cy="6498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3600" spc="-1" strike="noStrike">
                <a:solidFill>
                  <a:srgbClr val="ffe989"/>
                </a:solidFill>
                <a:latin typeface="Avenir Next Medium"/>
                <a:ea typeface="Avenir Next Medium"/>
              </a:rPr>
              <a:t>Q(S,A)</a:t>
            </a:r>
            <a:endParaRPr b="0" lang="pt-BR" sz="3600" spc="-1" strike="noStrike">
              <a:latin typeface="Arial"/>
            </a:endParaRPr>
          </a:p>
        </p:txBody>
      </p:sp>
      <p:grpSp>
        <p:nvGrpSpPr>
          <p:cNvPr id="1121" name="Group 36"/>
          <p:cNvGrpSpPr/>
          <p:nvPr/>
        </p:nvGrpSpPr>
        <p:grpSpPr>
          <a:xfrm>
            <a:off x="1634040" y="4415400"/>
            <a:ext cx="3439440" cy="2546640"/>
            <a:chOff x="1634040" y="4415400"/>
            <a:chExt cx="3439440" cy="2546640"/>
          </a:xfrm>
        </p:grpSpPr>
        <p:pic>
          <p:nvPicPr>
            <p:cNvPr id="1122" name="Image" descr="Image"/>
            <p:cNvPicPr/>
            <p:nvPr/>
          </p:nvPicPr>
          <p:blipFill>
            <a:blip r:embed="rId1"/>
            <a:stretch/>
          </p:blipFill>
          <p:spPr>
            <a:xfrm>
              <a:off x="2744640" y="4415400"/>
              <a:ext cx="1268640" cy="126864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1123" name="Image" descr="Image"/>
            <p:cNvPicPr/>
            <p:nvPr/>
          </p:nvPicPr>
          <p:blipFill>
            <a:blip r:embed="rId2"/>
            <a:stretch/>
          </p:blipFill>
          <p:spPr>
            <a:xfrm>
              <a:off x="3277800" y="4737960"/>
              <a:ext cx="1268640" cy="126864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1124" name="Image" descr="Image"/>
            <p:cNvPicPr/>
            <p:nvPr/>
          </p:nvPicPr>
          <p:blipFill>
            <a:blip r:embed="rId3"/>
            <a:stretch/>
          </p:blipFill>
          <p:spPr>
            <a:xfrm>
              <a:off x="3804840" y="5069160"/>
              <a:ext cx="1268640" cy="126864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1125" name="Image" descr="Image"/>
            <p:cNvPicPr/>
            <p:nvPr/>
          </p:nvPicPr>
          <p:blipFill>
            <a:blip r:embed="rId4"/>
            <a:stretch/>
          </p:blipFill>
          <p:spPr>
            <a:xfrm>
              <a:off x="2198880" y="4725360"/>
              <a:ext cx="1268640" cy="126864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1126" name="Image" descr="Image"/>
            <p:cNvPicPr/>
            <p:nvPr/>
          </p:nvPicPr>
          <p:blipFill>
            <a:blip r:embed="rId5"/>
            <a:stretch/>
          </p:blipFill>
          <p:spPr>
            <a:xfrm>
              <a:off x="2731680" y="5056560"/>
              <a:ext cx="1268640" cy="126864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1127" name="Image" descr="Image"/>
            <p:cNvPicPr/>
            <p:nvPr/>
          </p:nvPicPr>
          <p:blipFill>
            <a:blip r:embed="rId6"/>
            <a:stretch/>
          </p:blipFill>
          <p:spPr>
            <a:xfrm>
              <a:off x="3265200" y="5387760"/>
              <a:ext cx="1268640" cy="126864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1128" name="Image" descr="Image"/>
            <p:cNvPicPr/>
            <p:nvPr/>
          </p:nvPicPr>
          <p:blipFill>
            <a:blip r:embed="rId7"/>
            <a:stretch/>
          </p:blipFill>
          <p:spPr>
            <a:xfrm>
              <a:off x="1634040" y="5043960"/>
              <a:ext cx="1268640" cy="126864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1129" name="Image" descr="Image"/>
            <p:cNvPicPr/>
            <p:nvPr/>
          </p:nvPicPr>
          <p:blipFill>
            <a:blip r:embed="rId8"/>
            <a:stretch/>
          </p:blipFill>
          <p:spPr>
            <a:xfrm>
              <a:off x="2186280" y="5362200"/>
              <a:ext cx="1268640" cy="126864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1130" name="Image" descr="Image"/>
            <p:cNvPicPr/>
            <p:nvPr/>
          </p:nvPicPr>
          <p:blipFill>
            <a:blip r:embed="rId9"/>
            <a:stretch/>
          </p:blipFill>
          <p:spPr>
            <a:xfrm>
              <a:off x="2731680" y="5693400"/>
              <a:ext cx="1268640" cy="126864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1131" name="Image" descr="Image"/>
            <p:cNvPicPr/>
            <p:nvPr/>
          </p:nvPicPr>
          <p:blipFill>
            <a:blip r:embed="rId10"/>
            <a:stretch/>
          </p:blipFill>
          <p:spPr>
            <a:xfrm>
              <a:off x="3914640" y="4673880"/>
              <a:ext cx="1115640" cy="726120"/>
            </a:xfrm>
            <a:prstGeom prst="rect">
              <a:avLst/>
            </a:prstGeom>
            <a:ln w="12600">
              <a:noFill/>
            </a:ln>
          </p:spPr>
        </p:pic>
        <p:sp>
          <p:nvSpPr>
            <p:cNvPr id="1132" name="Line 37"/>
            <p:cNvSpPr/>
            <p:nvPr/>
          </p:nvSpPr>
          <p:spPr>
            <a:xfrm>
              <a:off x="2310480" y="5371200"/>
              <a:ext cx="517680" cy="336240"/>
            </a:xfrm>
            <a:prstGeom prst="line">
              <a:avLst/>
            </a:prstGeom>
            <a:ln w="50760">
              <a:solidFill>
                <a:schemeClr val="accent5">
                  <a:alpha val="30000"/>
                </a:schemeClr>
              </a:solidFill>
              <a:miter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33" name="Line 38"/>
            <p:cNvSpPr/>
            <p:nvPr/>
          </p:nvSpPr>
          <p:spPr>
            <a:xfrm>
              <a:off x="2874960" y="5747760"/>
              <a:ext cx="517680" cy="336240"/>
            </a:xfrm>
            <a:prstGeom prst="line">
              <a:avLst/>
            </a:prstGeom>
            <a:ln w="50760">
              <a:solidFill>
                <a:schemeClr val="accent5">
                  <a:alpha val="30000"/>
                </a:schemeClr>
              </a:solidFill>
              <a:miter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34" name="Line 39"/>
            <p:cNvSpPr/>
            <p:nvPr/>
          </p:nvSpPr>
          <p:spPr>
            <a:xfrm flipV="1">
              <a:off x="3408480" y="5668200"/>
              <a:ext cx="513360" cy="303840"/>
            </a:xfrm>
            <a:prstGeom prst="line">
              <a:avLst/>
            </a:prstGeom>
            <a:ln w="50760">
              <a:solidFill>
                <a:schemeClr val="accent5">
                  <a:alpha val="30000"/>
                </a:schemeClr>
              </a:solidFill>
              <a:miter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35" name="Line 40"/>
            <p:cNvSpPr/>
            <p:nvPr/>
          </p:nvSpPr>
          <p:spPr>
            <a:xfrm flipH="1" flipV="1">
              <a:off x="3393000" y="5349960"/>
              <a:ext cx="517320" cy="336240"/>
            </a:xfrm>
            <a:prstGeom prst="line">
              <a:avLst/>
            </a:prstGeom>
            <a:ln w="50760">
              <a:solidFill>
                <a:schemeClr val="accent5">
                  <a:alpha val="30000"/>
                </a:schemeClr>
              </a:solidFill>
              <a:miter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36" name="Line 41"/>
            <p:cNvSpPr/>
            <p:nvPr/>
          </p:nvSpPr>
          <p:spPr>
            <a:xfrm flipV="1">
              <a:off x="3408480" y="5072760"/>
              <a:ext cx="513360" cy="303840"/>
            </a:xfrm>
            <a:prstGeom prst="line">
              <a:avLst/>
            </a:prstGeom>
            <a:ln w="50760">
              <a:solidFill>
                <a:schemeClr val="accent5">
                  <a:alpha val="30000"/>
                </a:schemeClr>
              </a:solidFill>
              <a:miter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37" name="Line 42"/>
            <p:cNvSpPr/>
            <p:nvPr/>
          </p:nvSpPr>
          <p:spPr>
            <a:xfrm>
              <a:off x="3932280" y="5078160"/>
              <a:ext cx="517320" cy="336240"/>
            </a:xfrm>
            <a:prstGeom prst="line">
              <a:avLst/>
            </a:prstGeom>
            <a:ln w="50760">
              <a:solidFill>
                <a:schemeClr val="accent5">
                  <a:alpha val="30000"/>
                </a:schemeClr>
              </a:solidFill>
              <a:miter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38" name="Line 43"/>
            <p:cNvSpPr/>
            <p:nvPr/>
          </p:nvSpPr>
          <p:spPr>
            <a:xfrm flipV="1">
              <a:off x="4502160" y="5072760"/>
              <a:ext cx="513360" cy="303840"/>
            </a:xfrm>
            <a:prstGeom prst="line">
              <a:avLst/>
            </a:prstGeom>
            <a:ln w="50760">
              <a:solidFill>
                <a:schemeClr val="accent5">
                  <a:alpha val="30000"/>
                </a:schemeClr>
              </a:solidFill>
              <a:miter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39" name="Line 44"/>
            <p:cNvSpPr/>
            <p:nvPr/>
          </p:nvSpPr>
          <p:spPr>
            <a:xfrm flipV="1">
              <a:off x="2320560" y="5072760"/>
              <a:ext cx="513360" cy="303840"/>
            </a:xfrm>
            <a:prstGeom prst="line">
              <a:avLst/>
            </a:prstGeom>
            <a:ln w="50760">
              <a:solidFill>
                <a:schemeClr val="accent5"/>
              </a:solidFill>
              <a:miter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1140" name="Image" descr="Image"/>
            <p:cNvPicPr/>
            <p:nvPr/>
          </p:nvPicPr>
          <p:blipFill>
            <a:blip r:embed="rId11"/>
            <a:stretch/>
          </p:blipFill>
          <p:spPr>
            <a:xfrm>
              <a:off x="2643480" y="4513320"/>
              <a:ext cx="354240" cy="633600"/>
            </a:xfrm>
            <a:prstGeom prst="rect">
              <a:avLst/>
            </a:prstGeom>
            <a:ln w="12600">
              <a:noFill/>
            </a:ln>
          </p:spPr>
        </p:pic>
      </p:grpSp>
      <p:pic>
        <p:nvPicPr>
          <p:cNvPr id="1141" name="Q(s,a)_gets_(1-_.pdf" descr="Q(s,a)_gets_(1-_.pdf"/>
          <p:cNvPicPr/>
          <p:nvPr/>
        </p:nvPicPr>
        <p:blipFill>
          <a:blip r:embed="rId12"/>
          <a:stretch/>
        </p:blipFill>
        <p:spPr>
          <a:xfrm>
            <a:off x="1797120" y="8339400"/>
            <a:ext cx="9409320" cy="713520"/>
          </a:xfrm>
          <a:prstGeom prst="rect">
            <a:avLst/>
          </a:prstGeom>
          <a:ln w="12600">
            <a:noFill/>
          </a:ln>
        </p:spPr>
      </p:pic>
      <p:sp>
        <p:nvSpPr>
          <p:cNvPr id="1142" name="CustomShape 45"/>
          <p:cNvSpPr/>
          <p:nvPr/>
        </p:nvSpPr>
        <p:spPr>
          <a:xfrm>
            <a:off x="7254360" y="4763520"/>
            <a:ext cx="793080" cy="442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e42832"/>
                </a:solidFill>
                <a:latin typeface="DIN Condensed Bold"/>
                <a:ea typeface="DIN Condensed Bold"/>
              </a:rPr>
              <a:t>-0.5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1143" name="CustomShape 46"/>
          <p:cNvSpPr/>
          <p:nvPr/>
        </p:nvSpPr>
        <p:spPr>
          <a:xfrm>
            <a:off x="7292520" y="6048360"/>
            <a:ext cx="793080" cy="442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e42832"/>
                </a:solidFill>
                <a:latin typeface="DIN Condensed Bold"/>
                <a:ea typeface="DIN Condensed Bold"/>
              </a:rPr>
              <a:t>-0.5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1144" name="CustomShape 47"/>
          <p:cNvSpPr/>
          <p:nvPr/>
        </p:nvSpPr>
        <p:spPr>
          <a:xfrm>
            <a:off x="7629840" y="6851880"/>
            <a:ext cx="793080" cy="442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e42832"/>
                </a:solidFill>
                <a:latin typeface="DIN Condensed Bold"/>
                <a:ea typeface="DIN Condensed Bold"/>
              </a:rPr>
              <a:t>-0.5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1145" name="CustomShape 48"/>
          <p:cNvSpPr/>
          <p:nvPr/>
        </p:nvSpPr>
        <p:spPr>
          <a:xfrm>
            <a:off x="8521200" y="6435360"/>
            <a:ext cx="793080" cy="442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e42832"/>
                </a:solidFill>
                <a:latin typeface="DIN Condensed Bold"/>
                <a:ea typeface="DIN Condensed Bold"/>
              </a:rPr>
              <a:t>-0.5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1146" name="CustomShape 49"/>
          <p:cNvSpPr/>
          <p:nvPr/>
        </p:nvSpPr>
        <p:spPr>
          <a:xfrm>
            <a:off x="8906400" y="5619240"/>
            <a:ext cx="793080" cy="442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e42832"/>
                </a:solidFill>
                <a:latin typeface="DIN Condensed Bold"/>
                <a:ea typeface="DIN Condensed Bold"/>
              </a:rPr>
              <a:t>-0.5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1147" name="CustomShape 50"/>
          <p:cNvSpPr/>
          <p:nvPr/>
        </p:nvSpPr>
        <p:spPr>
          <a:xfrm>
            <a:off x="9857880" y="6048360"/>
            <a:ext cx="793080" cy="442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e42832"/>
                </a:solidFill>
                <a:latin typeface="DIN Condensed Bold"/>
                <a:ea typeface="DIN Condensed Bold"/>
              </a:rPr>
              <a:t>-0.5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1148" name="CustomShape 51"/>
          <p:cNvSpPr/>
          <p:nvPr/>
        </p:nvSpPr>
        <p:spPr>
          <a:xfrm>
            <a:off x="10491840" y="6863760"/>
            <a:ext cx="326880" cy="442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e42832"/>
                </a:solidFill>
                <a:latin typeface="DIN Condensed Bold"/>
                <a:ea typeface="DIN Condensed Bold"/>
              </a:rPr>
              <a:t>5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1149" name="CustomShape 52"/>
          <p:cNvSpPr/>
          <p:nvPr/>
        </p:nvSpPr>
        <p:spPr>
          <a:xfrm>
            <a:off x="2524680" y="5178960"/>
            <a:ext cx="354240" cy="4060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-1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1150" name="CustomShape 53"/>
          <p:cNvSpPr/>
          <p:nvPr/>
        </p:nvSpPr>
        <p:spPr>
          <a:xfrm>
            <a:off x="8212680" y="4362480"/>
            <a:ext cx="793080" cy="442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e42832"/>
                </a:solidFill>
                <a:latin typeface="DIN Condensed Bold"/>
                <a:ea typeface="DIN Condensed Bold"/>
              </a:rPr>
              <a:t>-0.5</a:t>
            </a:r>
            <a:endParaRPr b="0" lang="pt-BR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1" name="CustomShape 1"/>
          <p:cNvSpPr/>
          <p:nvPr/>
        </p:nvSpPr>
        <p:spPr>
          <a:xfrm>
            <a:off x="406440" y="457200"/>
            <a:ext cx="11174400" cy="4557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b">
            <a:noAutofit/>
          </a:bodyPr>
          <a:p>
            <a:pPr>
              <a:lnSpc>
                <a:spcPct val="80000"/>
              </a:lnSpc>
            </a:pPr>
            <a:r>
              <a:rPr b="0" lang="pt-BR" sz="2400" spc="109" strike="noStrike" cap="all">
                <a:solidFill>
                  <a:srgbClr val="838787"/>
                </a:solidFill>
                <a:latin typeface="DIN Alternate Bold"/>
                <a:ea typeface="DIN Alternate Bold"/>
              </a:rPr>
              <a:t>example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1152" name="CustomShape 2"/>
          <p:cNvSpPr/>
          <p:nvPr/>
        </p:nvSpPr>
        <p:spPr>
          <a:xfrm>
            <a:off x="406440" y="1346040"/>
            <a:ext cx="12190680" cy="21067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>
            <a:noAutofit/>
          </a:bodyPr>
          <a:p>
            <a:pPr marL="444600" indent="-44316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3400" spc="-1" strike="noStrike">
                <a:solidFill>
                  <a:srgbClr val="ffffff"/>
                </a:solidFill>
                <a:latin typeface="Avenir Next Medium"/>
                <a:ea typeface="Avenir Next Medium"/>
              </a:rPr>
              <a:t>Agent starts at </a:t>
            </a:r>
            <a:r>
              <a:rPr b="0" i="1" lang="pt-BR" sz="3400" spc="-1" strike="noStrike">
                <a:solidFill>
                  <a:srgbClr val="ffe989"/>
                </a:solidFill>
                <a:latin typeface="Avenir Next Regular"/>
                <a:ea typeface="Avenir Next Regular"/>
              </a:rPr>
              <a:t>S=1</a:t>
            </a:r>
            <a:endParaRPr b="0" lang="pt-BR" sz="3400" spc="-1" strike="noStrike">
              <a:latin typeface="Arial"/>
            </a:endParaRPr>
          </a:p>
          <a:p>
            <a:pPr marL="444600" indent="-44316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3400" spc="-1" strike="noStrike">
                <a:solidFill>
                  <a:srgbClr val="ffffff"/>
                </a:solidFill>
                <a:latin typeface="Avenir Next Medium"/>
                <a:ea typeface="Avenir Next Medium"/>
              </a:rPr>
              <a:t>Learning rate</a:t>
            </a:r>
            <a:r>
              <a:rPr b="0" lang="pt-BR" sz="3400" spc="-1" strike="noStrike">
                <a:solidFill>
                  <a:srgbClr val="000000"/>
                </a:solidFill>
                <a:latin typeface="Avenir Next Medium"/>
                <a:ea typeface="Avenir Next Medium"/>
              </a:rPr>
              <a:t> </a:t>
            </a:r>
            <a:r>
              <a:rPr b="0" lang="pt-BR" sz="3400" spc="-1" strike="noStrike">
                <a:solidFill>
                  <a:srgbClr val="ffe989"/>
                </a:solidFill>
                <a:latin typeface="Avenir Next Medium"/>
                <a:ea typeface="Avenir Next Medium"/>
              </a:rPr>
              <a:t>𝛼 = 0.5</a:t>
            </a:r>
            <a:endParaRPr b="0" lang="pt-BR" sz="3400" spc="-1" strike="noStrike">
              <a:latin typeface="Arial"/>
            </a:endParaRPr>
          </a:p>
        </p:txBody>
      </p:sp>
      <p:sp>
        <p:nvSpPr>
          <p:cNvPr id="1153" name="CustomShape 3"/>
          <p:cNvSpPr/>
          <p:nvPr/>
        </p:nvSpPr>
        <p:spPr>
          <a:xfrm>
            <a:off x="7079760" y="3898800"/>
            <a:ext cx="1268640" cy="1268640"/>
          </a:xfrm>
          <a:prstGeom prst="rect">
            <a:avLst/>
          </a:prstGeom>
          <a:solidFill>
            <a:srgbClr val="e2c7e3"/>
          </a:solidFill>
          <a:ln w="25560">
            <a:solidFill>
              <a:schemeClr val="accent6">
                <a:hueOff val="-2153150"/>
                <a:satOff val="-11264"/>
                <a:lumOff val="-15786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154" name="CustomShape 4"/>
          <p:cNvSpPr/>
          <p:nvPr/>
        </p:nvSpPr>
        <p:spPr>
          <a:xfrm>
            <a:off x="8349840" y="3898800"/>
            <a:ext cx="1268640" cy="1268640"/>
          </a:xfrm>
          <a:prstGeom prst="rect">
            <a:avLst/>
          </a:prstGeom>
          <a:solidFill>
            <a:srgbClr val="e2c7e3"/>
          </a:solidFill>
          <a:ln w="25560">
            <a:solidFill>
              <a:schemeClr val="accent6">
                <a:hueOff val="-2153150"/>
                <a:satOff val="-11264"/>
                <a:lumOff val="-15786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155" name="CustomShape 5"/>
          <p:cNvSpPr/>
          <p:nvPr/>
        </p:nvSpPr>
        <p:spPr>
          <a:xfrm>
            <a:off x="9619920" y="3898800"/>
            <a:ext cx="1268640" cy="1268640"/>
          </a:xfrm>
          <a:prstGeom prst="rect">
            <a:avLst/>
          </a:prstGeom>
          <a:solidFill>
            <a:srgbClr val="e2c7e3"/>
          </a:solidFill>
          <a:ln w="25560">
            <a:solidFill>
              <a:schemeClr val="accent6">
                <a:hueOff val="-2153150"/>
                <a:satOff val="-11264"/>
                <a:lumOff val="-15786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156" name="CustomShape 6"/>
          <p:cNvSpPr/>
          <p:nvPr/>
        </p:nvSpPr>
        <p:spPr>
          <a:xfrm>
            <a:off x="7079760" y="5168880"/>
            <a:ext cx="1268640" cy="1268640"/>
          </a:xfrm>
          <a:prstGeom prst="rect">
            <a:avLst/>
          </a:prstGeom>
          <a:solidFill>
            <a:srgbClr val="e2c7e3"/>
          </a:solidFill>
          <a:ln w="25560">
            <a:solidFill>
              <a:schemeClr val="accent6">
                <a:hueOff val="-2153150"/>
                <a:satOff val="-11264"/>
                <a:lumOff val="-15786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157" name="CustomShape 7"/>
          <p:cNvSpPr/>
          <p:nvPr/>
        </p:nvSpPr>
        <p:spPr>
          <a:xfrm>
            <a:off x="8349840" y="5168880"/>
            <a:ext cx="1268640" cy="1268640"/>
          </a:xfrm>
          <a:prstGeom prst="rect">
            <a:avLst/>
          </a:prstGeom>
          <a:solidFill>
            <a:srgbClr val="e2c7e3"/>
          </a:solidFill>
          <a:ln w="25560">
            <a:solidFill>
              <a:schemeClr val="accent6">
                <a:hueOff val="-2153150"/>
                <a:satOff val="-11264"/>
                <a:lumOff val="-15786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158" name="CustomShape 8"/>
          <p:cNvSpPr/>
          <p:nvPr/>
        </p:nvSpPr>
        <p:spPr>
          <a:xfrm>
            <a:off x="9619920" y="5168880"/>
            <a:ext cx="1268640" cy="1268640"/>
          </a:xfrm>
          <a:prstGeom prst="rect">
            <a:avLst/>
          </a:prstGeom>
          <a:solidFill>
            <a:srgbClr val="e2c7e3"/>
          </a:solidFill>
          <a:ln w="25560">
            <a:solidFill>
              <a:schemeClr val="accent6">
                <a:hueOff val="-2153150"/>
                <a:satOff val="-11264"/>
                <a:lumOff val="-15786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159" name="CustomShape 9"/>
          <p:cNvSpPr/>
          <p:nvPr/>
        </p:nvSpPr>
        <p:spPr>
          <a:xfrm>
            <a:off x="7079760" y="6438960"/>
            <a:ext cx="1268640" cy="1268640"/>
          </a:xfrm>
          <a:prstGeom prst="rect">
            <a:avLst/>
          </a:prstGeom>
          <a:solidFill>
            <a:srgbClr val="e2c7e3"/>
          </a:solidFill>
          <a:ln w="25560">
            <a:solidFill>
              <a:schemeClr val="accent6">
                <a:hueOff val="-2153150"/>
                <a:satOff val="-11264"/>
                <a:lumOff val="-15786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160" name="CustomShape 10"/>
          <p:cNvSpPr/>
          <p:nvPr/>
        </p:nvSpPr>
        <p:spPr>
          <a:xfrm>
            <a:off x="8349840" y="6438960"/>
            <a:ext cx="1268640" cy="1268640"/>
          </a:xfrm>
          <a:prstGeom prst="rect">
            <a:avLst/>
          </a:prstGeom>
          <a:solidFill>
            <a:srgbClr val="e2c7e3"/>
          </a:solidFill>
          <a:ln w="25560">
            <a:solidFill>
              <a:schemeClr val="accent6">
                <a:hueOff val="-2153150"/>
                <a:satOff val="-11264"/>
                <a:lumOff val="-15786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161" name="CustomShape 11"/>
          <p:cNvSpPr/>
          <p:nvPr/>
        </p:nvSpPr>
        <p:spPr>
          <a:xfrm>
            <a:off x="9619920" y="6438960"/>
            <a:ext cx="1268640" cy="1268640"/>
          </a:xfrm>
          <a:prstGeom prst="rect">
            <a:avLst/>
          </a:prstGeom>
          <a:solidFill>
            <a:srgbClr val="e2c7e3"/>
          </a:solidFill>
          <a:ln w="25560">
            <a:solidFill>
              <a:schemeClr val="accent6">
                <a:hueOff val="-2153150"/>
                <a:satOff val="-11264"/>
                <a:lumOff val="-15786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162" name="CustomShape 12"/>
          <p:cNvSpPr/>
          <p:nvPr/>
        </p:nvSpPr>
        <p:spPr>
          <a:xfrm>
            <a:off x="8349840" y="5805360"/>
            <a:ext cx="1268640" cy="627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e2c7e3"/>
          </a:solidFill>
          <a:ln w="25560">
            <a:solidFill>
              <a:schemeClr val="accent6">
                <a:hueOff val="-2153150"/>
                <a:satOff val="-11264"/>
                <a:lumOff val="-15786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63360" rIns="63360" tIns="63360" bIns="633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771d76"/>
                </a:solidFill>
                <a:latin typeface="DIN Condensed Bold"/>
                <a:ea typeface="DIN Condensed Bold"/>
              </a:rPr>
              <a:t>0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1163" name="CustomShape 13"/>
          <p:cNvSpPr/>
          <p:nvPr/>
        </p:nvSpPr>
        <p:spPr>
          <a:xfrm flipH="1" rot="10800000">
            <a:off x="8349840" y="5174640"/>
            <a:ext cx="1268640" cy="627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e2c7e3"/>
          </a:solidFill>
          <a:ln w="25560">
            <a:solidFill>
              <a:schemeClr val="accent6">
                <a:hueOff val="-2153150"/>
                <a:satOff val="-11264"/>
                <a:lumOff val="-15786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164" name="CustomShape 14"/>
          <p:cNvSpPr/>
          <p:nvPr/>
        </p:nvSpPr>
        <p:spPr>
          <a:xfrm flipH="1" rot="16200000">
            <a:off x="8663760" y="5489280"/>
            <a:ext cx="1268640" cy="627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e2c7e3"/>
          </a:solidFill>
          <a:ln w="25560">
            <a:solidFill>
              <a:schemeClr val="accent6">
                <a:hueOff val="-2153150"/>
                <a:satOff val="-11264"/>
                <a:lumOff val="-15786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165" name="CustomShape 15"/>
          <p:cNvSpPr/>
          <p:nvPr/>
        </p:nvSpPr>
        <p:spPr>
          <a:xfrm flipH="1" rot="5400000">
            <a:off x="8030880" y="5490720"/>
            <a:ext cx="1268640" cy="627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e2c7e3"/>
          </a:solidFill>
          <a:ln w="25560">
            <a:solidFill>
              <a:schemeClr val="accent6">
                <a:hueOff val="-2153150"/>
                <a:satOff val="-11264"/>
                <a:lumOff val="-15786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63360" rIns="63360" tIns="63360" bIns="633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771d76"/>
                </a:solidFill>
                <a:latin typeface="DIN Condensed Bold"/>
                <a:ea typeface="DIN Condensed Bold"/>
              </a:rPr>
              <a:t>0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1166" name="CustomShape 16"/>
          <p:cNvSpPr/>
          <p:nvPr/>
        </p:nvSpPr>
        <p:spPr>
          <a:xfrm>
            <a:off x="8349840" y="4535280"/>
            <a:ext cx="1268640" cy="627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e2c7e3"/>
          </a:solidFill>
          <a:ln w="25560">
            <a:solidFill>
              <a:schemeClr val="accent6">
                <a:hueOff val="-2153150"/>
                <a:satOff val="-11264"/>
                <a:lumOff val="-15786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63360" rIns="63360" tIns="63360" bIns="633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771d76"/>
                </a:solidFill>
                <a:latin typeface="DIN Condensed Bold"/>
                <a:ea typeface="DIN Condensed Bold"/>
              </a:rPr>
              <a:t>0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1167" name="CustomShape 17"/>
          <p:cNvSpPr/>
          <p:nvPr/>
        </p:nvSpPr>
        <p:spPr>
          <a:xfrm flipH="1" rot="16200000">
            <a:off x="8663760" y="4219200"/>
            <a:ext cx="1268640" cy="627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e2c7e3"/>
          </a:solidFill>
          <a:ln w="25560">
            <a:solidFill>
              <a:schemeClr val="accent6">
                <a:hueOff val="-2153150"/>
                <a:satOff val="-11264"/>
                <a:lumOff val="-15786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63360" rIns="63360" tIns="63360" bIns="633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771d76"/>
                </a:solidFill>
                <a:latin typeface="DIN Condensed Bold"/>
                <a:ea typeface="DIN Condensed Bold"/>
              </a:rPr>
              <a:t>0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1168" name="CustomShape 18"/>
          <p:cNvSpPr/>
          <p:nvPr/>
        </p:nvSpPr>
        <p:spPr>
          <a:xfrm flipH="1" rot="5400000">
            <a:off x="8030880" y="4220640"/>
            <a:ext cx="1268640" cy="627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e2c7e3"/>
          </a:solidFill>
          <a:ln w="25560">
            <a:solidFill>
              <a:schemeClr val="accent6">
                <a:hueOff val="-2153150"/>
                <a:satOff val="-11264"/>
                <a:lumOff val="-15786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169" name="CustomShape 19"/>
          <p:cNvSpPr/>
          <p:nvPr/>
        </p:nvSpPr>
        <p:spPr>
          <a:xfrm>
            <a:off x="7079760" y="5805360"/>
            <a:ext cx="1268640" cy="627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e2c7e3"/>
          </a:solidFill>
          <a:ln w="25560">
            <a:solidFill>
              <a:schemeClr val="accent6">
                <a:hueOff val="-2153150"/>
                <a:satOff val="-11264"/>
                <a:lumOff val="-15786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170" name="CustomShape 20"/>
          <p:cNvSpPr/>
          <p:nvPr/>
        </p:nvSpPr>
        <p:spPr>
          <a:xfrm flipH="1" rot="10800000">
            <a:off x="7079760" y="5174640"/>
            <a:ext cx="1268640" cy="627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e2c7e3"/>
          </a:solidFill>
          <a:ln w="25560">
            <a:solidFill>
              <a:schemeClr val="accent6">
                <a:hueOff val="-2153150"/>
                <a:satOff val="-11264"/>
                <a:lumOff val="-15786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63360" rIns="63360" tIns="63360" bIns="633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771d76"/>
                </a:solidFill>
                <a:latin typeface="DIN Condensed Bold"/>
                <a:ea typeface="DIN Condensed Bold"/>
              </a:rPr>
              <a:t>0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1171" name="CustomShape 21"/>
          <p:cNvSpPr/>
          <p:nvPr/>
        </p:nvSpPr>
        <p:spPr>
          <a:xfrm flipH="1" rot="16200000">
            <a:off x="7394040" y="5489280"/>
            <a:ext cx="1268640" cy="627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e2c7e3"/>
          </a:solidFill>
          <a:ln w="25560">
            <a:solidFill>
              <a:schemeClr val="accent6">
                <a:hueOff val="-2153150"/>
                <a:satOff val="-11264"/>
                <a:lumOff val="-15786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63360" rIns="63360" tIns="63360" bIns="633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771d76"/>
                </a:solidFill>
                <a:latin typeface="DIN Condensed Bold"/>
                <a:ea typeface="DIN Condensed Bold"/>
              </a:rPr>
              <a:t>0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1172" name="CustomShape 22"/>
          <p:cNvSpPr/>
          <p:nvPr/>
        </p:nvSpPr>
        <p:spPr>
          <a:xfrm>
            <a:off x="7079760" y="4535280"/>
            <a:ext cx="1268640" cy="627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e2c7e3"/>
          </a:solidFill>
          <a:ln w="25560">
            <a:solidFill>
              <a:schemeClr val="accent6">
                <a:hueOff val="-2153150"/>
                <a:satOff val="-11264"/>
                <a:lumOff val="-15786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173" name="CustomShape 23"/>
          <p:cNvSpPr/>
          <p:nvPr/>
        </p:nvSpPr>
        <p:spPr>
          <a:xfrm flipH="1" rot="16200000">
            <a:off x="7394040" y="4219200"/>
            <a:ext cx="1268640" cy="627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e2c7e3"/>
          </a:solidFill>
          <a:ln w="25560">
            <a:solidFill>
              <a:schemeClr val="accent6">
                <a:hueOff val="-2153150"/>
                <a:satOff val="-11264"/>
                <a:lumOff val="-15786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63360" rIns="63360" tIns="63360" bIns="633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771d76"/>
                </a:solidFill>
                <a:latin typeface="DIN Condensed Bold"/>
                <a:ea typeface="DIN Condensed Bold"/>
              </a:rPr>
              <a:t>0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1174" name="CustomShape 24"/>
          <p:cNvSpPr/>
          <p:nvPr/>
        </p:nvSpPr>
        <p:spPr>
          <a:xfrm flipH="1" rot="10800000">
            <a:off x="8349840" y="6444720"/>
            <a:ext cx="1268640" cy="627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e2c7e3"/>
          </a:solidFill>
          <a:ln w="25560">
            <a:solidFill>
              <a:schemeClr val="accent6">
                <a:hueOff val="-2153150"/>
                <a:satOff val="-11264"/>
                <a:lumOff val="-15786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175" name="CustomShape 25"/>
          <p:cNvSpPr/>
          <p:nvPr/>
        </p:nvSpPr>
        <p:spPr>
          <a:xfrm flipH="1" rot="16200000">
            <a:off x="8663760" y="6759360"/>
            <a:ext cx="1268640" cy="627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e2c7e3"/>
          </a:solidFill>
          <a:ln w="25560">
            <a:solidFill>
              <a:schemeClr val="accent6">
                <a:hueOff val="-2153150"/>
                <a:satOff val="-11264"/>
                <a:lumOff val="-15786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63360" rIns="63360" tIns="63360" bIns="633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771d76"/>
                </a:solidFill>
                <a:latin typeface="DIN Condensed Bold"/>
                <a:ea typeface="DIN Condensed Bold"/>
              </a:rPr>
              <a:t>0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1176" name="CustomShape 26"/>
          <p:cNvSpPr/>
          <p:nvPr/>
        </p:nvSpPr>
        <p:spPr>
          <a:xfrm flipH="1" rot="5400000">
            <a:off x="8030880" y="6760800"/>
            <a:ext cx="1268640" cy="627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e2c7e3"/>
          </a:solidFill>
          <a:ln w="25560">
            <a:solidFill>
              <a:schemeClr val="accent6">
                <a:hueOff val="-2153150"/>
                <a:satOff val="-11264"/>
                <a:lumOff val="-15786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63360" rIns="63360" tIns="63360" bIns="633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771d76"/>
                </a:solidFill>
                <a:latin typeface="DIN Condensed Bold"/>
                <a:ea typeface="DIN Condensed Bold"/>
              </a:rPr>
              <a:t>0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1177" name="CustomShape 27"/>
          <p:cNvSpPr/>
          <p:nvPr/>
        </p:nvSpPr>
        <p:spPr>
          <a:xfrm>
            <a:off x="9619920" y="5805360"/>
            <a:ext cx="1268640" cy="627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e2c7e3"/>
          </a:solidFill>
          <a:ln w="25560">
            <a:solidFill>
              <a:schemeClr val="accent6">
                <a:hueOff val="-2153150"/>
                <a:satOff val="-11264"/>
                <a:lumOff val="-15786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178" name="CustomShape 28"/>
          <p:cNvSpPr/>
          <p:nvPr/>
        </p:nvSpPr>
        <p:spPr>
          <a:xfrm flipH="1" rot="10800000">
            <a:off x="9619560" y="5174640"/>
            <a:ext cx="1268640" cy="627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e2c7e3"/>
          </a:solidFill>
          <a:ln w="25560">
            <a:solidFill>
              <a:schemeClr val="accent6">
                <a:hueOff val="-2153150"/>
                <a:satOff val="-11264"/>
                <a:lumOff val="-15786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63360" rIns="63360" tIns="63360" bIns="633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771d76"/>
                </a:solidFill>
                <a:latin typeface="DIN Condensed Bold"/>
                <a:ea typeface="DIN Condensed Bold"/>
              </a:rPr>
              <a:t>0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1179" name="CustomShape 29"/>
          <p:cNvSpPr/>
          <p:nvPr/>
        </p:nvSpPr>
        <p:spPr>
          <a:xfrm flipH="1" rot="5400000">
            <a:off x="9300600" y="5490720"/>
            <a:ext cx="1268640" cy="627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e2c7e3"/>
          </a:solidFill>
          <a:ln w="25560">
            <a:solidFill>
              <a:schemeClr val="accent6">
                <a:hueOff val="-2153150"/>
                <a:satOff val="-11264"/>
                <a:lumOff val="-15786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63360" rIns="63360" tIns="63360" bIns="633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771d76"/>
                </a:solidFill>
                <a:latin typeface="DIN Condensed Bold"/>
                <a:ea typeface="DIN Condensed Bold"/>
              </a:rPr>
              <a:t>0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1180" name="CustomShape 30"/>
          <p:cNvSpPr/>
          <p:nvPr/>
        </p:nvSpPr>
        <p:spPr>
          <a:xfrm>
            <a:off x="9619920" y="4535280"/>
            <a:ext cx="1268640" cy="627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e2c7e3"/>
          </a:solidFill>
          <a:ln w="25560">
            <a:solidFill>
              <a:schemeClr val="accent6">
                <a:hueOff val="-2153150"/>
                <a:satOff val="-11264"/>
                <a:lumOff val="-15786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63360" rIns="63360" tIns="63360" bIns="633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771d76"/>
                </a:solidFill>
                <a:latin typeface="DIN Condensed Bold"/>
                <a:ea typeface="DIN Condensed Bold"/>
              </a:rPr>
              <a:t>0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1181" name="CustomShape 31"/>
          <p:cNvSpPr/>
          <p:nvPr/>
        </p:nvSpPr>
        <p:spPr>
          <a:xfrm flipH="1" rot="5400000">
            <a:off x="9300600" y="4220640"/>
            <a:ext cx="1268640" cy="627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e2c7e3"/>
          </a:solidFill>
          <a:ln w="25560">
            <a:solidFill>
              <a:schemeClr val="accent6">
                <a:hueOff val="-2153150"/>
                <a:satOff val="-11264"/>
                <a:lumOff val="-15786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63360" rIns="63360" tIns="63360" bIns="633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771d76"/>
                </a:solidFill>
                <a:latin typeface="DIN Condensed Bold"/>
                <a:ea typeface="DIN Condensed Bold"/>
              </a:rPr>
              <a:t>0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1182" name="CustomShape 32"/>
          <p:cNvSpPr/>
          <p:nvPr/>
        </p:nvSpPr>
        <p:spPr>
          <a:xfrm flipH="1" rot="16200000">
            <a:off x="9933840" y="6759360"/>
            <a:ext cx="1268640" cy="627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e2c7e3"/>
          </a:solidFill>
          <a:ln w="25560">
            <a:solidFill>
              <a:schemeClr val="accent6">
                <a:hueOff val="-2153150"/>
                <a:satOff val="-11264"/>
                <a:lumOff val="-15786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183" name="CustomShape 33"/>
          <p:cNvSpPr/>
          <p:nvPr/>
        </p:nvSpPr>
        <p:spPr>
          <a:xfrm flipH="1" rot="10800000">
            <a:off x="7079760" y="6444720"/>
            <a:ext cx="1268640" cy="627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e2c7e3"/>
          </a:solidFill>
          <a:ln w="25560">
            <a:solidFill>
              <a:schemeClr val="accent6">
                <a:hueOff val="-2153150"/>
                <a:satOff val="-11264"/>
                <a:lumOff val="-15786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63360" rIns="63360" tIns="63360" bIns="633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771d76"/>
                </a:solidFill>
                <a:latin typeface="DIN Condensed Bold"/>
                <a:ea typeface="DIN Condensed Bold"/>
              </a:rPr>
              <a:t>0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1184" name="CustomShape 34"/>
          <p:cNvSpPr/>
          <p:nvPr/>
        </p:nvSpPr>
        <p:spPr>
          <a:xfrm flipH="1" rot="16200000">
            <a:off x="7394040" y="6759360"/>
            <a:ext cx="1268640" cy="627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e2c7e3"/>
          </a:solidFill>
          <a:ln w="25560">
            <a:solidFill>
              <a:schemeClr val="accent6">
                <a:hueOff val="-2153150"/>
                <a:satOff val="-11264"/>
                <a:lumOff val="-15786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185" name="CustomShape 35"/>
          <p:cNvSpPr/>
          <p:nvPr/>
        </p:nvSpPr>
        <p:spPr>
          <a:xfrm>
            <a:off x="8135640" y="2967480"/>
            <a:ext cx="1564200" cy="6498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3600" spc="-1" strike="noStrike">
                <a:solidFill>
                  <a:srgbClr val="ffe989"/>
                </a:solidFill>
                <a:latin typeface="Avenir Next Medium"/>
                <a:ea typeface="Avenir Next Medium"/>
              </a:rPr>
              <a:t>Q(S,A)</a:t>
            </a:r>
            <a:endParaRPr b="0" lang="pt-BR" sz="3600" spc="-1" strike="noStrike">
              <a:latin typeface="Arial"/>
            </a:endParaRPr>
          </a:p>
        </p:txBody>
      </p:sp>
      <p:grpSp>
        <p:nvGrpSpPr>
          <p:cNvPr id="1186" name="Group 36"/>
          <p:cNvGrpSpPr/>
          <p:nvPr/>
        </p:nvGrpSpPr>
        <p:grpSpPr>
          <a:xfrm>
            <a:off x="1634040" y="4415400"/>
            <a:ext cx="3439440" cy="2546640"/>
            <a:chOff x="1634040" y="4415400"/>
            <a:chExt cx="3439440" cy="2546640"/>
          </a:xfrm>
        </p:grpSpPr>
        <p:pic>
          <p:nvPicPr>
            <p:cNvPr id="1187" name="Image" descr="Image"/>
            <p:cNvPicPr/>
            <p:nvPr/>
          </p:nvPicPr>
          <p:blipFill>
            <a:blip r:embed="rId1"/>
            <a:stretch/>
          </p:blipFill>
          <p:spPr>
            <a:xfrm>
              <a:off x="2744640" y="4415400"/>
              <a:ext cx="1268640" cy="126864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1188" name="Image" descr="Image"/>
            <p:cNvPicPr/>
            <p:nvPr/>
          </p:nvPicPr>
          <p:blipFill>
            <a:blip r:embed="rId2"/>
            <a:stretch/>
          </p:blipFill>
          <p:spPr>
            <a:xfrm>
              <a:off x="3277800" y="4737960"/>
              <a:ext cx="1268640" cy="126864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1189" name="Image" descr="Image"/>
            <p:cNvPicPr/>
            <p:nvPr/>
          </p:nvPicPr>
          <p:blipFill>
            <a:blip r:embed="rId3"/>
            <a:stretch/>
          </p:blipFill>
          <p:spPr>
            <a:xfrm>
              <a:off x="3804840" y="5069160"/>
              <a:ext cx="1268640" cy="126864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1190" name="Image" descr="Image"/>
            <p:cNvPicPr/>
            <p:nvPr/>
          </p:nvPicPr>
          <p:blipFill>
            <a:blip r:embed="rId4"/>
            <a:stretch/>
          </p:blipFill>
          <p:spPr>
            <a:xfrm>
              <a:off x="2198880" y="4725360"/>
              <a:ext cx="1268640" cy="126864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1191" name="Image" descr="Image"/>
            <p:cNvPicPr/>
            <p:nvPr/>
          </p:nvPicPr>
          <p:blipFill>
            <a:blip r:embed="rId5"/>
            <a:stretch/>
          </p:blipFill>
          <p:spPr>
            <a:xfrm>
              <a:off x="2731680" y="5056560"/>
              <a:ext cx="1268640" cy="126864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1192" name="Image" descr="Image"/>
            <p:cNvPicPr/>
            <p:nvPr/>
          </p:nvPicPr>
          <p:blipFill>
            <a:blip r:embed="rId6"/>
            <a:stretch/>
          </p:blipFill>
          <p:spPr>
            <a:xfrm>
              <a:off x="3265200" y="5387760"/>
              <a:ext cx="1268640" cy="126864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1193" name="Image" descr="Image"/>
            <p:cNvPicPr/>
            <p:nvPr/>
          </p:nvPicPr>
          <p:blipFill>
            <a:blip r:embed="rId7"/>
            <a:stretch/>
          </p:blipFill>
          <p:spPr>
            <a:xfrm>
              <a:off x="1634040" y="5043960"/>
              <a:ext cx="1268640" cy="126864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1194" name="Image" descr="Image"/>
            <p:cNvPicPr/>
            <p:nvPr/>
          </p:nvPicPr>
          <p:blipFill>
            <a:blip r:embed="rId8"/>
            <a:stretch/>
          </p:blipFill>
          <p:spPr>
            <a:xfrm>
              <a:off x="2186280" y="5362200"/>
              <a:ext cx="1268640" cy="126864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1195" name="Image" descr="Image"/>
            <p:cNvPicPr/>
            <p:nvPr/>
          </p:nvPicPr>
          <p:blipFill>
            <a:blip r:embed="rId9"/>
            <a:stretch/>
          </p:blipFill>
          <p:spPr>
            <a:xfrm>
              <a:off x="2731680" y="5693400"/>
              <a:ext cx="1268640" cy="126864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1196" name="Image" descr="Image"/>
            <p:cNvPicPr/>
            <p:nvPr/>
          </p:nvPicPr>
          <p:blipFill>
            <a:blip r:embed="rId10"/>
            <a:stretch/>
          </p:blipFill>
          <p:spPr>
            <a:xfrm>
              <a:off x="3914640" y="4673880"/>
              <a:ext cx="1115640" cy="726120"/>
            </a:xfrm>
            <a:prstGeom prst="rect">
              <a:avLst/>
            </a:prstGeom>
            <a:ln w="12600">
              <a:noFill/>
            </a:ln>
          </p:spPr>
        </p:pic>
        <p:sp>
          <p:nvSpPr>
            <p:cNvPr id="1197" name="Line 37"/>
            <p:cNvSpPr/>
            <p:nvPr/>
          </p:nvSpPr>
          <p:spPr>
            <a:xfrm>
              <a:off x="2310480" y="5371200"/>
              <a:ext cx="517680" cy="336240"/>
            </a:xfrm>
            <a:prstGeom prst="line">
              <a:avLst/>
            </a:prstGeom>
            <a:ln w="50760">
              <a:solidFill>
                <a:schemeClr val="accent5">
                  <a:alpha val="30000"/>
                </a:schemeClr>
              </a:solidFill>
              <a:miter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98" name="Line 38"/>
            <p:cNvSpPr/>
            <p:nvPr/>
          </p:nvSpPr>
          <p:spPr>
            <a:xfrm>
              <a:off x="2874960" y="5747760"/>
              <a:ext cx="517680" cy="336240"/>
            </a:xfrm>
            <a:prstGeom prst="line">
              <a:avLst/>
            </a:prstGeom>
            <a:ln w="50760">
              <a:solidFill>
                <a:schemeClr val="accent5">
                  <a:alpha val="30000"/>
                </a:schemeClr>
              </a:solidFill>
              <a:miter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99" name="Line 39"/>
            <p:cNvSpPr/>
            <p:nvPr/>
          </p:nvSpPr>
          <p:spPr>
            <a:xfrm flipV="1">
              <a:off x="3408480" y="5668200"/>
              <a:ext cx="513360" cy="303840"/>
            </a:xfrm>
            <a:prstGeom prst="line">
              <a:avLst/>
            </a:prstGeom>
            <a:ln w="50760">
              <a:solidFill>
                <a:schemeClr val="accent5">
                  <a:alpha val="30000"/>
                </a:schemeClr>
              </a:solidFill>
              <a:miter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00" name="Line 40"/>
            <p:cNvSpPr/>
            <p:nvPr/>
          </p:nvSpPr>
          <p:spPr>
            <a:xfrm flipH="1" flipV="1">
              <a:off x="3393000" y="5349960"/>
              <a:ext cx="517320" cy="336240"/>
            </a:xfrm>
            <a:prstGeom prst="line">
              <a:avLst/>
            </a:prstGeom>
            <a:ln w="50760">
              <a:solidFill>
                <a:schemeClr val="accent5">
                  <a:alpha val="30000"/>
                </a:schemeClr>
              </a:solidFill>
              <a:miter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01" name="Line 41"/>
            <p:cNvSpPr/>
            <p:nvPr/>
          </p:nvSpPr>
          <p:spPr>
            <a:xfrm flipV="1">
              <a:off x="3408480" y="5072760"/>
              <a:ext cx="513360" cy="303840"/>
            </a:xfrm>
            <a:prstGeom prst="line">
              <a:avLst/>
            </a:prstGeom>
            <a:ln w="50760">
              <a:solidFill>
                <a:schemeClr val="accent5">
                  <a:alpha val="30000"/>
                </a:schemeClr>
              </a:solidFill>
              <a:miter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02" name="Line 42"/>
            <p:cNvSpPr/>
            <p:nvPr/>
          </p:nvSpPr>
          <p:spPr>
            <a:xfrm>
              <a:off x="3932280" y="5078160"/>
              <a:ext cx="517320" cy="336240"/>
            </a:xfrm>
            <a:prstGeom prst="line">
              <a:avLst/>
            </a:prstGeom>
            <a:ln w="50760">
              <a:solidFill>
                <a:schemeClr val="accent5">
                  <a:alpha val="30000"/>
                </a:schemeClr>
              </a:solidFill>
              <a:miter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03" name="Line 43"/>
            <p:cNvSpPr/>
            <p:nvPr/>
          </p:nvSpPr>
          <p:spPr>
            <a:xfrm flipV="1">
              <a:off x="4502160" y="5072760"/>
              <a:ext cx="513360" cy="303840"/>
            </a:xfrm>
            <a:prstGeom prst="line">
              <a:avLst/>
            </a:prstGeom>
            <a:ln w="50760">
              <a:solidFill>
                <a:schemeClr val="accent5">
                  <a:alpha val="30000"/>
                </a:schemeClr>
              </a:solidFill>
              <a:miter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04" name="Line 44"/>
            <p:cNvSpPr/>
            <p:nvPr/>
          </p:nvSpPr>
          <p:spPr>
            <a:xfrm flipV="1">
              <a:off x="2320560" y="5072760"/>
              <a:ext cx="513360" cy="303840"/>
            </a:xfrm>
            <a:prstGeom prst="line">
              <a:avLst/>
            </a:prstGeom>
            <a:ln w="50760">
              <a:solidFill>
                <a:schemeClr val="accent5"/>
              </a:solidFill>
              <a:miter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05" name="Line 45"/>
            <p:cNvSpPr/>
            <p:nvPr/>
          </p:nvSpPr>
          <p:spPr>
            <a:xfrm>
              <a:off x="2859840" y="5078160"/>
              <a:ext cx="517680" cy="336240"/>
            </a:xfrm>
            <a:prstGeom prst="line">
              <a:avLst/>
            </a:prstGeom>
            <a:ln w="50760">
              <a:solidFill>
                <a:schemeClr val="accent5"/>
              </a:solidFill>
              <a:miter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1206" name="Image" descr="Image"/>
            <p:cNvPicPr/>
            <p:nvPr/>
          </p:nvPicPr>
          <p:blipFill>
            <a:blip r:embed="rId11"/>
            <a:stretch/>
          </p:blipFill>
          <p:spPr>
            <a:xfrm>
              <a:off x="3138840" y="4816800"/>
              <a:ext cx="354240" cy="633600"/>
            </a:xfrm>
            <a:prstGeom prst="rect">
              <a:avLst/>
            </a:prstGeom>
            <a:ln w="12600">
              <a:noFill/>
            </a:ln>
          </p:spPr>
        </p:pic>
      </p:grpSp>
      <p:pic>
        <p:nvPicPr>
          <p:cNvPr id="1207" name="Q(s,a)_gets_(1-_.pdf" descr="Q(s,a)_gets_(1-_.pdf"/>
          <p:cNvPicPr/>
          <p:nvPr/>
        </p:nvPicPr>
        <p:blipFill>
          <a:blip r:embed="rId12"/>
          <a:stretch/>
        </p:blipFill>
        <p:spPr>
          <a:xfrm>
            <a:off x="1797120" y="8339400"/>
            <a:ext cx="9409320" cy="713520"/>
          </a:xfrm>
          <a:prstGeom prst="rect">
            <a:avLst/>
          </a:prstGeom>
          <a:ln w="12600">
            <a:noFill/>
          </a:ln>
        </p:spPr>
      </p:pic>
      <p:sp>
        <p:nvSpPr>
          <p:cNvPr id="1208" name="CustomShape 46"/>
          <p:cNvSpPr/>
          <p:nvPr/>
        </p:nvSpPr>
        <p:spPr>
          <a:xfrm>
            <a:off x="7254360" y="4763520"/>
            <a:ext cx="793080" cy="442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e42832"/>
                </a:solidFill>
                <a:latin typeface="DIN Condensed Bold"/>
                <a:ea typeface="DIN Condensed Bold"/>
              </a:rPr>
              <a:t>-0.5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1209" name="CustomShape 47"/>
          <p:cNvSpPr/>
          <p:nvPr/>
        </p:nvSpPr>
        <p:spPr>
          <a:xfrm>
            <a:off x="7292520" y="6048360"/>
            <a:ext cx="793080" cy="442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e42832"/>
                </a:solidFill>
                <a:latin typeface="DIN Condensed Bold"/>
                <a:ea typeface="DIN Condensed Bold"/>
              </a:rPr>
              <a:t>-0.5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1210" name="CustomShape 48"/>
          <p:cNvSpPr/>
          <p:nvPr/>
        </p:nvSpPr>
        <p:spPr>
          <a:xfrm>
            <a:off x="7629840" y="6851880"/>
            <a:ext cx="793080" cy="442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e42832"/>
                </a:solidFill>
                <a:latin typeface="DIN Condensed Bold"/>
                <a:ea typeface="DIN Condensed Bold"/>
              </a:rPr>
              <a:t>-0.5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1211" name="CustomShape 49"/>
          <p:cNvSpPr/>
          <p:nvPr/>
        </p:nvSpPr>
        <p:spPr>
          <a:xfrm>
            <a:off x="8521200" y="6435360"/>
            <a:ext cx="793080" cy="442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e42832"/>
                </a:solidFill>
                <a:latin typeface="DIN Condensed Bold"/>
                <a:ea typeface="DIN Condensed Bold"/>
              </a:rPr>
              <a:t>-0.5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1212" name="CustomShape 50"/>
          <p:cNvSpPr/>
          <p:nvPr/>
        </p:nvSpPr>
        <p:spPr>
          <a:xfrm>
            <a:off x="8906400" y="5619240"/>
            <a:ext cx="793080" cy="442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e42832"/>
                </a:solidFill>
                <a:latin typeface="DIN Condensed Bold"/>
                <a:ea typeface="DIN Condensed Bold"/>
              </a:rPr>
              <a:t>-0.5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1213" name="CustomShape 51"/>
          <p:cNvSpPr/>
          <p:nvPr/>
        </p:nvSpPr>
        <p:spPr>
          <a:xfrm>
            <a:off x="9857880" y="6048360"/>
            <a:ext cx="793080" cy="442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e42832"/>
                </a:solidFill>
                <a:latin typeface="DIN Condensed Bold"/>
                <a:ea typeface="DIN Condensed Bold"/>
              </a:rPr>
              <a:t>-0.5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1214" name="CustomShape 52"/>
          <p:cNvSpPr/>
          <p:nvPr/>
        </p:nvSpPr>
        <p:spPr>
          <a:xfrm>
            <a:off x="10491840" y="6863760"/>
            <a:ext cx="326880" cy="442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e42832"/>
                </a:solidFill>
                <a:latin typeface="DIN Condensed Bold"/>
                <a:ea typeface="DIN Condensed Bold"/>
              </a:rPr>
              <a:t>5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1215" name="CustomShape 53"/>
          <p:cNvSpPr/>
          <p:nvPr/>
        </p:nvSpPr>
        <p:spPr>
          <a:xfrm>
            <a:off x="2524680" y="5178960"/>
            <a:ext cx="354240" cy="4060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-1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1216" name="CustomShape 54"/>
          <p:cNvSpPr/>
          <p:nvPr/>
        </p:nvSpPr>
        <p:spPr>
          <a:xfrm>
            <a:off x="8212680" y="4362480"/>
            <a:ext cx="793080" cy="442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e42832"/>
                </a:solidFill>
                <a:latin typeface="DIN Condensed Bold"/>
                <a:ea typeface="DIN Condensed Bold"/>
              </a:rPr>
              <a:t>-0.5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1217" name="CustomShape 55"/>
          <p:cNvSpPr/>
          <p:nvPr/>
        </p:nvSpPr>
        <p:spPr>
          <a:xfrm>
            <a:off x="2892600" y="4781880"/>
            <a:ext cx="354240" cy="4060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-1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1218" name="CustomShape 56"/>
          <p:cNvSpPr/>
          <p:nvPr/>
        </p:nvSpPr>
        <p:spPr>
          <a:xfrm>
            <a:off x="8588160" y="5230080"/>
            <a:ext cx="793080" cy="442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e42832"/>
                </a:solidFill>
                <a:latin typeface="DIN Condensed Bold"/>
                <a:ea typeface="DIN Condensed Bold"/>
              </a:rPr>
              <a:t>-0.5</a:t>
            </a:r>
            <a:endParaRPr b="0" lang="pt-BR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" name="CustomShape 1"/>
          <p:cNvSpPr/>
          <p:nvPr/>
        </p:nvSpPr>
        <p:spPr>
          <a:xfrm>
            <a:off x="406440" y="457200"/>
            <a:ext cx="11174400" cy="4557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b">
            <a:noAutofit/>
          </a:bodyPr>
          <a:p>
            <a:pPr>
              <a:lnSpc>
                <a:spcPct val="80000"/>
              </a:lnSpc>
            </a:pPr>
            <a:r>
              <a:rPr b="0" lang="pt-BR" sz="2400" spc="109" strike="noStrike" cap="all">
                <a:solidFill>
                  <a:srgbClr val="838787"/>
                </a:solidFill>
                <a:latin typeface="DIN Alternate Bold"/>
                <a:ea typeface="DIN Alternate Bold"/>
              </a:rPr>
              <a:t>example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1220" name="CustomShape 2"/>
          <p:cNvSpPr/>
          <p:nvPr/>
        </p:nvSpPr>
        <p:spPr>
          <a:xfrm>
            <a:off x="406440" y="1346040"/>
            <a:ext cx="12190680" cy="21067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>
            <a:noAutofit/>
          </a:bodyPr>
          <a:p>
            <a:pPr marL="444600" indent="-44316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3400" spc="-1" strike="noStrike">
                <a:solidFill>
                  <a:srgbClr val="ffffff"/>
                </a:solidFill>
                <a:latin typeface="Avenir Next Medium"/>
                <a:ea typeface="Avenir Next Medium"/>
              </a:rPr>
              <a:t>Agent starts at </a:t>
            </a:r>
            <a:r>
              <a:rPr b="0" i="1" lang="pt-BR" sz="3400" spc="-1" strike="noStrike">
                <a:solidFill>
                  <a:srgbClr val="ffe989"/>
                </a:solidFill>
                <a:latin typeface="Avenir Next Regular"/>
                <a:ea typeface="Avenir Next Regular"/>
              </a:rPr>
              <a:t>S=1</a:t>
            </a:r>
            <a:endParaRPr b="0" lang="pt-BR" sz="3400" spc="-1" strike="noStrike">
              <a:latin typeface="Arial"/>
            </a:endParaRPr>
          </a:p>
          <a:p>
            <a:pPr marL="444600" indent="-44316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3400" spc="-1" strike="noStrike">
                <a:solidFill>
                  <a:srgbClr val="ffffff"/>
                </a:solidFill>
                <a:latin typeface="Avenir Next Medium"/>
                <a:ea typeface="Avenir Next Medium"/>
              </a:rPr>
              <a:t>Learning rate</a:t>
            </a:r>
            <a:r>
              <a:rPr b="0" lang="pt-BR" sz="3400" spc="-1" strike="noStrike">
                <a:solidFill>
                  <a:srgbClr val="000000"/>
                </a:solidFill>
                <a:latin typeface="Avenir Next Medium"/>
                <a:ea typeface="Avenir Next Medium"/>
              </a:rPr>
              <a:t> </a:t>
            </a:r>
            <a:r>
              <a:rPr b="0" lang="pt-BR" sz="3400" spc="-1" strike="noStrike">
                <a:solidFill>
                  <a:srgbClr val="ffe989"/>
                </a:solidFill>
                <a:latin typeface="Avenir Next Medium"/>
                <a:ea typeface="Avenir Next Medium"/>
              </a:rPr>
              <a:t>𝛼 = 0.5</a:t>
            </a:r>
            <a:endParaRPr b="0" lang="pt-BR" sz="3400" spc="-1" strike="noStrike">
              <a:latin typeface="Arial"/>
            </a:endParaRPr>
          </a:p>
        </p:txBody>
      </p:sp>
      <p:sp>
        <p:nvSpPr>
          <p:cNvPr id="1221" name="CustomShape 3"/>
          <p:cNvSpPr/>
          <p:nvPr/>
        </p:nvSpPr>
        <p:spPr>
          <a:xfrm>
            <a:off x="7079760" y="3898800"/>
            <a:ext cx="1268640" cy="1268640"/>
          </a:xfrm>
          <a:prstGeom prst="rect">
            <a:avLst/>
          </a:prstGeom>
          <a:solidFill>
            <a:srgbClr val="e2c7e3"/>
          </a:solidFill>
          <a:ln w="25560">
            <a:solidFill>
              <a:schemeClr val="accent6">
                <a:hueOff val="-2153150"/>
                <a:satOff val="-11264"/>
                <a:lumOff val="-15786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222" name="CustomShape 4"/>
          <p:cNvSpPr/>
          <p:nvPr/>
        </p:nvSpPr>
        <p:spPr>
          <a:xfrm>
            <a:off x="8349840" y="3898800"/>
            <a:ext cx="1268640" cy="1268640"/>
          </a:xfrm>
          <a:prstGeom prst="rect">
            <a:avLst/>
          </a:prstGeom>
          <a:solidFill>
            <a:srgbClr val="e2c7e3"/>
          </a:solidFill>
          <a:ln w="25560">
            <a:solidFill>
              <a:schemeClr val="accent6">
                <a:hueOff val="-2153150"/>
                <a:satOff val="-11264"/>
                <a:lumOff val="-15786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223" name="CustomShape 5"/>
          <p:cNvSpPr/>
          <p:nvPr/>
        </p:nvSpPr>
        <p:spPr>
          <a:xfrm>
            <a:off x="9619920" y="3898800"/>
            <a:ext cx="1268640" cy="1268640"/>
          </a:xfrm>
          <a:prstGeom prst="rect">
            <a:avLst/>
          </a:prstGeom>
          <a:solidFill>
            <a:srgbClr val="e2c7e3"/>
          </a:solidFill>
          <a:ln w="25560">
            <a:solidFill>
              <a:schemeClr val="accent6">
                <a:hueOff val="-2153150"/>
                <a:satOff val="-11264"/>
                <a:lumOff val="-15786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224" name="CustomShape 6"/>
          <p:cNvSpPr/>
          <p:nvPr/>
        </p:nvSpPr>
        <p:spPr>
          <a:xfrm>
            <a:off x="7079760" y="5168880"/>
            <a:ext cx="1268640" cy="1268640"/>
          </a:xfrm>
          <a:prstGeom prst="rect">
            <a:avLst/>
          </a:prstGeom>
          <a:solidFill>
            <a:srgbClr val="e2c7e3"/>
          </a:solidFill>
          <a:ln w="25560">
            <a:solidFill>
              <a:schemeClr val="accent6">
                <a:hueOff val="-2153150"/>
                <a:satOff val="-11264"/>
                <a:lumOff val="-15786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225" name="CustomShape 7"/>
          <p:cNvSpPr/>
          <p:nvPr/>
        </p:nvSpPr>
        <p:spPr>
          <a:xfrm>
            <a:off x="8349840" y="5168880"/>
            <a:ext cx="1268640" cy="1268640"/>
          </a:xfrm>
          <a:prstGeom prst="rect">
            <a:avLst/>
          </a:prstGeom>
          <a:solidFill>
            <a:srgbClr val="e2c7e3"/>
          </a:solidFill>
          <a:ln w="25560">
            <a:solidFill>
              <a:schemeClr val="accent6">
                <a:hueOff val="-2153150"/>
                <a:satOff val="-11264"/>
                <a:lumOff val="-15786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226" name="CustomShape 8"/>
          <p:cNvSpPr/>
          <p:nvPr/>
        </p:nvSpPr>
        <p:spPr>
          <a:xfrm>
            <a:off x="9619920" y="5168880"/>
            <a:ext cx="1268640" cy="1268640"/>
          </a:xfrm>
          <a:prstGeom prst="rect">
            <a:avLst/>
          </a:prstGeom>
          <a:solidFill>
            <a:srgbClr val="e2c7e3"/>
          </a:solidFill>
          <a:ln w="25560">
            <a:solidFill>
              <a:schemeClr val="accent6">
                <a:hueOff val="-2153150"/>
                <a:satOff val="-11264"/>
                <a:lumOff val="-15786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227" name="CustomShape 9"/>
          <p:cNvSpPr/>
          <p:nvPr/>
        </p:nvSpPr>
        <p:spPr>
          <a:xfrm>
            <a:off x="7079760" y="6438960"/>
            <a:ext cx="1268640" cy="1268640"/>
          </a:xfrm>
          <a:prstGeom prst="rect">
            <a:avLst/>
          </a:prstGeom>
          <a:solidFill>
            <a:srgbClr val="e2c7e3"/>
          </a:solidFill>
          <a:ln w="25560">
            <a:solidFill>
              <a:schemeClr val="accent6">
                <a:hueOff val="-2153150"/>
                <a:satOff val="-11264"/>
                <a:lumOff val="-15786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228" name="CustomShape 10"/>
          <p:cNvSpPr/>
          <p:nvPr/>
        </p:nvSpPr>
        <p:spPr>
          <a:xfrm>
            <a:off x="8349840" y="6438960"/>
            <a:ext cx="1268640" cy="1268640"/>
          </a:xfrm>
          <a:prstGeom prst="rect">
            <a:avLst/>
          </a:prstGeom>
          <a:solidFill>
            <a:srgbClr val="e2c7e3"/>
          </a:solidFill>
          <a:ln w="25560">
            <a:solidFill>
              <a:schemeClr val="accent6">
                <a:hueOff val="-2153150"/>
                <a:satOff val="-11264"/>
                <a:lumOff val="-15786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229" name="CustomShape 11"/>
          <p:cNvSpPr/>
          <p:nvPr/>
        </p:nvSpPr>
        <p:spPr>
          <a:xfrm>
            <a:off x="9619920" y="6438960"/>
            <a:ext cx="1268640" cy="1268640"/>
          </a:xfrm>
          <a:prstGeom prst="rect">
            <a:avLst/>
          </a:prstGeom>
          <a:solidFill>
            <a:srgbClr val="e2c7e3"/>
          </a:solidFill>
          <a:ln w="25560">
            <a:solidFill>
              <a:schemeClr val="accent6">
                <a:hueOff val="-2153150"/>
                <a:satOff val="-11264"/>
                <a:lumOff val="-15786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230" name="CustomShape 12"/>
          <p:cNvSpPr/>
          <p:nvPr/>
        </p:nvSpPr>
        <p:spPr>
          <a:xfrm>
            <a:off x="8349840" y="5805360"/>
            <a:ext cx="1268640" cy="627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e2c7e3"/>
          </a:solidFill>
          <a:ln w="25560">
            <a:solidFill>
              <a:schemeClr val="accent6">
                <a:hueOff val="-2153150"/>
                <a:satOff val="-11264"/>
                <a:lumOff val="-15786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231" name="CustomShape 13"/>
          <p:cNvSpPr/>
          <p:nvPr/>
        </p:nvSpPr>
        <p:spPr>
          <a:xfrm flipH="1" rot="10800000">
            <a:off x="8349840" y="5174640"/>
            <a:ext cx="1268640" cy="627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e2c7e3"/>
          </a:solidFill>
          <a:ln w="25560">
            <a:solidFill>
              <a:schemeClr val="accent6">
                <a:hueOff val="-2153150"/>
                <a:satOff val="-11264"/>
                <a:lumOff val="-15786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232" name="CustomShape 14"/>
          <p:cNvSpPr/>
          <p:nvPr/>
        </p:nvSpPr>
        <p:spPr>
          <a:xfrm flipH="1" rot="16200000">
            <a:off x="8663760" y="5489280"/>
            <a:ext cx="1268640" cy="627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e2c7e3"/>
          </a:solidFill>
          <a:ln w="25560">
            <a:solidFill>
              <a:schemeClr val="accent6">
                <a:hueOff val="-2153150"/>
                <a:satOff val="-11264"/>
                <a:lumOff val="-15786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233" name="CustomShape 15"/>
          <p:cNvSpPr/>
          <p:nvPr/>
        </p:nvSpPr>
        <p:spPr>
          <a:xfrm flipH="1" rot="5400000">
            <a:off x="8030880" y="5490720"/>
            <a:ext cx="1268640" cy="627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e2c7e3"/>
          </a:solidFill>
          <a:ln w="25560">
            <a:solidFill>
              <a:schemeClr val="accent6">
                <a:hueOff val="-2153150"/>
                <a:satOff val="-11264"/>
                <a:lumOff val="-15786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63360" rIns="63360" tIns="63360" bIns="633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771d76"/>
                </a:solidFill>
                <a:latin typeface="DIN Condensed Bold"/>
                <a:ea typeface="DIN Condensed Bold"/>
              </a:rPr>
              <a:t>0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1234" name="CustomShape 16"/>
          <p:cNvSpPr/>
          <p:nvPr/>
        </p:nvSpPr>
        <p:spPr>
          <a:xfrm>
            <a:off x="8349840" y="4535280"/>
            <a:ext cx="1268640" cy="627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e2c7e3"/>
          </a:solidFill>
          <a:ln w="25560">
            <a:solidFill>
              <a:schemeClr val="accent6">
                <a:hueOff val="-2153150"/>
                <a:satOff val="-11264"/>
                <a:lumOff val="-15786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63360" rIns="63360" tIns="63360" bIns="633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771d76"/>
                </a:solidFill>
                <a:latin typeface="DIN Condensed Bold"/>
                <a:ea typeface="DIN Condensed Bold"/>
              </a:rPr>
              <a:t>0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1235" name="CustomShape 17"/>
          <p:cNvSpPr/>
          <p:nvPr/>
        </p:nvSpPr>
        <p:spPr>
          <a:xfrm flipH="1" rot="16200000">
            <a:off x="8663760" y="4219200"/>
            <a:ext cx="1268640" cy="627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e2c7e3"/>
          </a:solidFill>
          <a:ln w="25560">
            <a:solidFill>
              <a:schemeClr val="accent6">
                <a:hueOff val="-2153150"/>
                <a:satOff val="-11264"/>
                <a:lumOff val="-15786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63360" rIns="63360" tIns="63360" bIns="633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771d76"/>
                </a:solidFill>
                <a:latin typeface="DIN Condensed Bold"/>
                <a:ea typeface="DIN Condensed Bold"/>
              </a:rPr>
              <a:t>0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1236" name="CustomShape 18"/>
          <p:cNvSpPr/>
          <p:nvPr/>
        </p:nvSpPr>
        <p:spPr>
          <a:xfrm flipH="1" rot="5400000">
            <a:off x="8030880" y="4220640"/>
            <a:ext cx="1268640" cy="627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e2c7e3"/>
          </a:solidFill>
          <a:ln w="25560">
            <a:solidFill>
              <a:schemeClr val="accent6">
                <a:hueOff val="-2153150"/>
                <a:satOff val="-11264"/>
                <a:lumOff val="-15786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237" name="CustomShape 19"/>
          <p:cNvSpPr/>
          <p:nvPr/>
        </p:nvSpPr>
        <p:spPr>
          <a:xfrm>
            <a:off x="7079760" y="5805360"/>
            <a:ext cx="1268640" cy="627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e2c7e3"/>
          </a:solidFill>
          <a:ln w="25560">
            <a:solidFill>
              <a:schemeClr val="accent6">
                <a:hueOff val="-2153150"/>
                <a:satOff val="-11264"/>
                <a:lumOff val="-15786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238" name="CustomShape 20"/>
          <p:cNvSpPr/>
          <p:nvPr/>
        </p:nvSpPr>
        <p:spPr>
          <a:xfrm flipH="1" rot="10800000">
            <a:off x="7079760" y="5174640"/>
            <a:ext cx="1268640" cy="627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e2c7e3"/>
          </a:solidFill>
          <a:ln w="25560">
            <a:solidFill>
              <a:schemeClr val="accent6">
                <a:hueOff val="-2153150"/>
                <a:satOff val="-11264"/>
                <a:lumOff val="-15786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63360" rIns="63360" tIns="63360" bIns="633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771d76"/>
                </a:solidFill>
                <a:latin typeface="DIN Condensed Bold"/>
                <a:ea typeface="DIN Condensed Bold"/>
              </a:rPr>
              <a:t>0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1239" name="CustomShape 21"/>
          <p:cNvSpPr/>
          <p:nvPr/>
        </p:nvSpPr>
        <p:spPr>
          <a:xfrm flipH="1" rot="16200000">
            <a:off x="7394040" y="5489280"/>
            <a:ext cx="1268640" cy="627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e2c7e3"/>
          </a:solidFill>
          <a:ln w="25560">
            <a:solidFill>
              <a:schemeClr val="accent6">
                <a:hueOff val="-2153150"/>
                <a:satOff val="-11264"/>
                <a:lumOff val="-15786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63360" rIns="63360" tIns="63360" bIns="633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771d76"/>
                </a:solidFill>
                <a:latin typeface="DIN Condensed Bold"/>
                <a:ea typeface="DIN Condensed Bold"/>
              </a:rPr>
              <a:t>0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1240" name="CustomShape 22"/>
          <p:cNvSpPr/>
          <p:nvPr/>
        </p:nvSpPr>
        <p:spPr>
          <a:xfrm>
            <a:off x="7079760" y="4535280"/>
            <a:ext cx="1268640" cy="627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e2c7e3"/>
          </a:solidFill>
          <a:ln w="25560">
            <a:solidFill>
              <a:schemeClr val="accent6">
                <a:hueOff val="-2153150"/>
                <a:satOff val="-11264"/>
                <a:lumOff val="-15786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241" name="CustomShape 23"/>
          <p:cNvSpPr/>
          <p:nvPr/>
        </p:nvSpPr>
        <p:spPr>
          <a:xfrm flipH="1" rot="16200000">
            <a:off x="7394040" y="4219200"/>
            <a:ext cx="1268640" cy="627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e2c7e3"/>
          </a:solidFill>
          <a:ln w="25560">
            <a:solidFill>
              <a:schemeClr val="accent6">
                <a:hueOff val="-2153150"/>
                <a:satOff val="-11264"/>
                <a:lumOff val="-15786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63360" rIns="63360" tIns="63360" bIns="633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771d76"/>
                </a:solidFill>
                <a:latin typeface="DIN Condensed Bold"/>
                <a:ea typeface="DIN Condensed Bold"/>
              </a:rPr>
              <a:t>0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1242" name="CustomShape 24"/>
          <p:cNvSpPr/>
          <p:nvPr/>
        </p:nvSpPr>
        <p:spPr>
          <a:xfrm flipH="1" rot="10800000">
            <a:off x="8349840" y="6444720"/>
            <a:ext cx="1268640" cy="627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e2c7e3"/>
          </a:solidFill>
          <a:ln w="25560">
            <a:solidFill>
              <a:schemeClr val="accent6">
                <a:hueOff val="-2153150"/>
                <a:satOff val="-11264"/>
                <a:lumOff val="-15786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243" name="CustomShape 25"/>
          <p:cNvSpPr/>
          <p:nvPr/>
        </p:nvSpPr>
        <p:spPr>
          <a:xfrm flipH="1" rot="16200000">
            <a:off x="8663760" y="6759360"/>
            <a:ext cx="1268640" cy="627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e2c7e3"/>
          </a:solidFill>
          <a:ln w="25560">
            <a:solidFill>
              <a:schemeClr val="accent6">
                <a:hueOff val="-2153150"/>
                <a:satOff val="-11264"/>
                <a:lumOff val="-15786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63360" rIns="63360" tIns="63360" bIns="633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771d76"/>
                </a:solidFill>
                <a:latin typeface="DIN Condensed Bold"/>
                <a:ea typeface="DIN Condensed Bold"/>
              </a:rPr>
              <a:t>0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1244" name="CustomShape 26"/>
          <p:cNvSpPr/>
          <p:nvPr/>
        </p:nvSpPr>
        <p:spPr>
          <a:xfrm flipH="1" rot="5400000">
            <a:off x="8030880" y="6760800"/>
            <a:ext cx="1268640" cy="627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e2c7e3"/>
          </a:solidFill>
          <a:ln w="25560">
            <a:solidFill>
              <a:schemeClr val="accent6">
                <a:hueOff val="-2153150"/>
                <a:satOff val="-11264"/>
                <a:lumOff val="-15786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63360" rIns="63360" tIns="63360" bIns="633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771d76"/>
                </a:solidFill>
                <a:latin typeface="DIN Condensed Bold"/>
                <a:ea typeface="DIN Condensed Bold"/>
              </a:rPr>
              <a:t>0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1245" name="CustomShape 27"/>
          <p:cNvSpPr/>
          <p:nvPr/>
        </p:nvSpPr>
        <p:spPr>
          <a:xfrm>
            <a:off x="9619920" y="5805360"/>
            <a:ext cx="1268640" cy="627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e2c7e3"/>
          </a:solidFill>
          <a:ln w="25560">
            <a:solidFill>
              <a:schemeClr val="accent6">
                <a:hueOff val="-2153150"/>
                <a:satOff val="-11264"/>
                <a:lumOff val="-15786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246" name="CustomShape 28"/>
          <p:cNvSpPr/>
          <p:nvPr/>
        </p:nvSpPr>
        <p:spPr>
          <a:xfrm flipH="1" rot="10800000">
            <a:off x="9619560" y="5174640"/>
            <a:ext cx="1268640" cy="627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e2c7e3"/>
          </a:solidFill>
          <a:ln w="25560">
            <a:solidFill>
              <a:schemeClr val="accent6">
                <a:hueOff val="-2153150"/>
                <a:satOff val="-11264"/>
                <a:lumOff val="-15786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63360" rIns="63360" tIns="63360" bIns="633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771d76"/>
                </a:solidFill>
                <a:latin typeface="DIN Condensed Bold"/>
                <a:ea typeface="DIN Condensed Bold"/>
              </a:rPr>
              <a:t>0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1247" name="CustomShape 29"/>
          <p:cNvSpPr/>
          <p:nvPr/>
        </p:nvSpPr>
        <p:spPr>
          <a:xfrm flipH="1" rot="5400000">
            <a:off x="9300600" y="5490720"/>
            <a:ext cx="1268640" cy="627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e2c7e3"/>
          </a:solidFill>
          <a:ln w="25560">
            <a:solidFill>
              <a:schemeClr val="accent6">
                <a:hueOff val="-2153150"/>
                <a:satOff val="-11264"/>
                <a:lumOff val="-15786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63360" rIns="63360" tIns="63360" bIns="633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771d76"/>
                </a:solidFill>
                <a:latin typeface="DIN Condensed Bold"/>
                <a:ea typeface="DIN Condensed Bold"/>
              </a:rPr>
              <a:t>0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1248" name="CustomShape 30"/>
          <p:cNvSpPr/>
          <p:nvPr/>
        </p:nvSpPr>
        <p:spPr>
          <a:xfrm>
            <a:off x="9619920" y="4535280"/>
            <a:ext cx="1268640" cy="627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e2c7e3"/>
          </a:solidFill>
          <a:ln w="25560">
            <a:solidFill>
              <a:schemeClr val="accent6">
                <a:hueOff val="-2153150"/>
                <a:satOff val="-11264"/>
                <a:lumOff val="-15786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63360" rIns="63360" tIns="63360" bIns="633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771d76"/>
                </a:solidFill>
                <a:latin typeface="DIN Condensed Bold"/>
                <a:ea typeface="DIN Condensed Bold"/>
              </a:rPr>
              <a:t>0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1249" name="CustomShape 31"/>
          <p:cNvSpPr/>
          <p:nvPr/>
        </p:nvSpPr>
        <p:spPr>
          <a:xfrm flipH="1" rot="5400000">
            <a:off x="9300600" y="4220640"/>
            <a:ext cx="1268640" cy="627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e2c7e3"/>
          </a:solidFill>
          <a:ln w="25560">
            <a:solidFill>
              <a:schemeClr val="accent6">
                <a:hueOff val="-2153150"/>
                <a:satOff val="-11264"/>
                <a:lumOff val="-15786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63360" rIns="63360" tIns="63360" bIns="633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771d76"/>
                </a:solidFill>
                <a:latin typeface="DIN Condensed Bold"/>
                <a:ea typeface="DIN Condensed Bold"/>
              </a:rPr>
              <a:t>0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1250" name="CustomShape 32"/>
          <p:cNvSpPr/>
          <p:nvPr/>
        </p:nvSpPr>
        <p:spPr>
          <a:xfrm flipH="1" rot="16200000">
            <a:off x="9933840" y="6759360"/>
            <a:ext cx="1268640" cy="627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e2c7e3"/>
          </a:solidFill>
          <a:ln w="25560">
            <a:solidFill>
              <a:schemeClr val="accent6">
                <a:hueOff val="-2153150"/>
                <a:satOff val="-11264"/>
                <a:lumOff val="-15786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251" name="CustomShape 33"/>
          <p:cNvSpPr/>
          <p:nvPr/>
        </p:nvSpPr>
        <p:spPr>
          <a:xfrm flipH="1" rot="10800000">
            <a:off x="7079760" y="6444720"/>
            <a:ext cx="1268640" cy="627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e2c7e3"/>
          </a:solidFill>
          <a:ln w="25560">
            <a:solidFill>
              <a:schemeClr val="accent6">
                <a:hueOff val="-2153150"/>
                <a:satOff val="-11264"/>
                <a:lumOff val="-15786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63360" rIns="63360" tIns="63360" bIns="633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771d76"/>
                </a:solidFill>
                <a:latin typeface="DIN Condensed Bold"/>
                <a:ea typeface="DIN Condensed Bold"/>
              </a:rPr>
              <a:t>0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1252" name="CustomShape 34"/>
          <p:cNvSpPr/>
          <p:nvPr/>
        </p:nvSpPr>
        <p:spPr>
          <a:xfrm flipH="1" rot="16200000">
            <a:off x="7394040" y="6759360"/>
            <a:ext cx="1268640" cy="627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e2c7e3"/>
          </a:solidFill>
          <a:ln w="25560">
            <a:solidFill>
              <a:schemeClr val="accent6">
                <a:hueOff val="-2153150"/>
                <a:satOff val="-11264"/>
                <a:lumOff val="-15786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253" name="CustomShape 35"/>
          <p:cNvSpPr/>
          <p:nvPr/>
        </p:nvSpPr>
        <p:spPr>
          <a:xfrm>
            <a:off x="8135640" y="2967480"/>
            <a:ext cx="1564200" cy="6498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3600" spc="-1" strike="noStrike">
                <a:solidFill>
                  <a:srgbClr val="ffe989"/>
                </a:solidFill>
                <a:latin typeface="Avenir Next Medium"/>
                <a:ea typeface="Avenir Next Medium"/>
              </a:rPr>
              <a:t>Q(S,A)</a:t>
            </a:r>
            <a:endParaRPr b="0" lang="pt-BR" sz="3600" spc="-1" strike="noStrike">
              <a:latin typeface="Arial"/>
            </a:endParaRPr>
          </a:p>
        </p:txBody>
      </p:sp>
      <p:grpSp>
        <p:nvGrpSpPr>
          <p:cNvPr id="1254" name="Group 36"/>
          <p:cNvGrpSpPr/>
          <p:nvPr/>
        </p:nvGrpSpPr>
        <p:grpSpPr>
          <a:xfrm>
            <a:off x="1634040" y="4415400"/>
            <a:ext cx="3439440" cy="2546640"/>
            <a:chOff x="1634040" y="4415400"/>
            <a:chExt cx="3439440" cy="2546640"/>
          </a:xfrm>
        </p:grpSpPr>
        <p:pic>
          <p:nvPicPr>
            <p:cNvPr id="1255" name="Image" descr="Image"/>
            <p:cNvPicPr/>
            <p:nvPr/>
          </p:nvPicPr>
          <p:blipFill>
            <a:blip r:embed="rId1"/>
            <a:stretch/>
          </p:blipFill>
          <p:spPr>
            <a:xfrm>
              <a:off x="2744640" y="4415400"/>
              <a:ext cx="1268640" cy="126864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1256" name="Image" descr="Image"/>
            <p:cNvPicPr/>
            <p:nvPr/>
          </p:nvPicPr>
          <p:blipFill>
            <a:blip r:embed="rId2"/>
            <a:stretch/>
          </p:blipFill>
          <p:spPr>
            <a:xfrm>
              <a:off x="3277800" y="4737960"/>
              <a:ext cx="1268640" cy="126864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1257" name="Image" descr="Image"/>
            <p:cNvPicPr/>
            <p:nvPr/>
          </p:nvPicPr>
          <p:blipFill>
            <a:blip r:embed="rId3"/>
            <a:stretch/>
          </p:blipFill>
          <p:spPr>
            <a:xfrm>
              <a:off x="3804840" y="5069160"/>
              <a:ext cx="1268640" cy="126864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1258" name="Image" descr="Image"/>
            <p:cNvPicPr/>
            <p:nvPr/>
          </p:nvPicPr>
          <p:blipFill>
            <a:blip r:embed="rId4"/>
            <a:stretch/>
          </p:blipFill>
          <p:spPr>
            <a:xfrm>
              <a:off x="2198880" y="4725360"/>
              <a:ext cx="1268640" cy="126864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1259" name="Image" descr="Image"/>
            <p:cNvPicPr/>
            <p:nvPr/>
          </p:nvPicPr>
          <p:blipFill>
            <a:blip r:embed="rId5"/>
            <a:stretch/>
          </p:blipFill>
          <p:spPr>
            <a:xfrm>
              <a:off x="2731680" y="5056560"/>
              <a:ext cx="1268640" cy="126864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1260" name="Image" descr="Image"/>
            <p:cNvPicPr/>
            <p:nvPr/>
          </p:nvPicPr>
          <p:blipFill>
            <a:blip r:embed="rId6"/>
            <a:stretch/>
          </p:blipFill>
          <p:spPr>
            <a:xfrm>
              <a:off x="3265200" y="5387760"/>
              <a:ext cx="1268640" cy="126864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1261" name="Image" descr="Image"/>
            <p:cNvPicPr/>
            <p:nvPr/>
          </p:nvPicPr>
          <p:blipFill>
            <a:blip r:embed="rId7"/>
            <a:stretch/>
          </p:blipFill>
          <p:spPr>
            <a:xfrm>
              <a:off x="1634040" y="5043960"/>
              <a:ext cx="1268640" cy="126864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1262" name="Image" descr="Image"/>
            <p:cNvPicPr/>
            <p:nvPr/>
          </p:nvPicPr>
          <p:blipFill>
            <a:blip r:embed="rId8"/>
            <a:stretch/>
          </p:blipFill>
          <p:spPr>
            <a:xfrm>
              <a:off x="2186280" y="5362200"/>
              <a:ext cx="1268640" cy="126864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1263" name="Image" descr="Image"/>
            <p:cNvPicPr/>
            <p:nvPr/>
          </p:nvPicPr>
          <p:blipFill>
            <a:blip r:embed="rId9"/>
            <a:stretch/>
          </p:blipFill>
          <p:spPr>
            <a:xfrm>
              <a:off x="2731680" y="5693400"/>
              <a:ext cx="1268640" cy="126864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1264" name="Image" descr="Image"/>
            <p:cNvPicPr/>
            <p:nvPr/>
          </p:nvPicPr>
          <p:blipFill>
            <a:blip r:embed="rId10"/>
            <a:stretch/>
          </p:blipFill>
          <p:spPr>
            <a:xfrm>
              <a:off x="3914640" y="4673880"/>
              <a:ext cx="1115640" cy="726120"/>
            </a:xfrm>
            <a:prstGeom prst="rect">
              <a:avLst/>
            </a:prstGeom>
            <a:ln w="12600">
              <a:noFill/>
            </a:ln>
          </p:spPr>
        </p:pic>
        <p:sp>
          <p:nvSpPr>
            <p:cNvPr id="1265" name="Line 37"/>
            <p:cNvSpPr/>
            <p:nvPr/>
          </p:nvSpPr>
          <p:spPr>
            <a:xfrm>
              <a:off x="2310480" y="5371200"/>
              <a:ext cx="517680" cy="336240"/>
            </a:xfrm>
            <a:prstGeom prst="line">
              <a:avLst/>
            </a:prstGeom>
            <a:ln w="50760">
              <a:solidFill>
                <a:schemeClr val="accent5">
                  <a:alpha val="30000"/>
                </a:schemeClr>
              </a:solidFill>
              <a:miter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66" name="Line 38"/>
            <p:cNvSpPr/>
            <p:nvPr/>
          </p:nvSpPr>
          <p:spPr>
            <a:xfrm>
              <a:off x="2874960" y="5747760"/>
              <a:ext cx="517680" cy="336240"/>
            </a:xfrm>
            <a:prstGeom prst="line">
              <a:avLst/>
            </a:prstGeom>
            <a:ln w="50760">
              <a:solidFill>
                <a:schemeClr val="accent5">
                  <a:alpha val="30000"/>
                </a:schemeClr>
              </a:solidFill>
              <a:miter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67" name="Line 39"/>
            <p:cNvSpPr/>
            <p:nvPr/>
          </p:nvSpPr>
          <p:spPr>
            <a:xfrm flipV="1">
              <a:off x="3408480" y="5668200"/>
              <a:ext cx="513360" cy="303840"/>
            </a:xfrm>
            <a:prstGeom prst="line">
              <a:avLst/>
            </a:prstGeom>
            <a:ln w="50760">
              <a:solidFill>
                <a:schemeClr val="accent5">
                  <a:alpha val="30000"/>
                </a:schemeClr>
              </a:solidFill>
              <a:miter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68" name="Line 40"/>
            <p:cNvSpPr/>
            <p:nvPr/>
          </p:nvSpPr>
          <p:spPr>
            <a:xfrm flipH="1" flipV="1">
              <a:off x="3393000" y="5349960"/>
              <a:ext cx="517320" cy="336240"/>
            </a:xfrm>
            <a:prstGeom prst="line">
              <a:avLst/>
            </a:prstGeom>
            <a:ln w="50760">
              <a:solidFill>
                <a:schemeClr val="accent5">
                  <a:alpha val="30000"/>
                </a:schemeClr>
              </a:solidFill>
              <a:miter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69" name="Line 41"/>
            <p:cNvSpPr/>
            <p:nvPr/>
          </p:nvSpPr>
          <p:spPr>
            <a:xfrm flipV="1">
              <a:off x="3408480" y="5072760"/>
              <a:ext cx="513360" cy="303840"/>
            </a:xfrm>
            <a:prstGeom prst="line">
              <a:avLst/>
            </a:prstGeom>
            <a:ln w="50760">
              <a:solidFill>
                <a:schemeClr val="accent5">
                  <a:alpha val="30000"/>
                </a:schemeClr>
              </a:solidFill>
              <a:miter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70" name="Line 42"/>
            <p:cNvSpPr/>
            <p:nvPr/>
          </p:nvSpPr>
          <p:spPr>
            <a:xfrm>
              <a:off x="3932280" y="5078160"/>
              <a:ext cx="517320" cy="336240"/>
            </a:xfrm>
            <a:prstGeom prst="line">
              <a:avLst/>
            </a:prstGeom>
            <a:ln w="50760">
              <a:solidFill>
                <a:schemeClr val="accent5">
                  <a:alpha val="30000"/>
                </a:schemeClr>
              </a:solidFill>
              <a:miter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71" name="Line 43"/>
            <p:cNvSpPr/>
            <p:nvPr/>
          </p:nvSpPr>
          <p:spPr>
            <a:xfrm flipV="1">
              <a:off x="4502160" y="5072760"/>
              <a:ext cx="513360" cy="303840"/>
            </a:xfrm>
            <a:prstGeom prst="line">
              <a:avLst/>
            </a:prstGeom>
            <a:ln w="50760">
              <a:solidFill>
                <a:schemeClr val="accent5">
                  <a:alpha val="30000"/>
                </a:schemeClr>
              </a:solidFill>
              <a:miter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72" name="Line 44"/>
            <p:cNvSpPr/>
            <p:nvPr/>
          </p:nvSpPr>
          <p:spPr>
            <a:xfrm flipV="1">
              <a:off x="2320560" y="5072760"/>
              <a:ext cx="513360" cy="303840"/>
            </a:xfrm>
            <a:prstGeom prst="line">
              <a:avLst/>
            </a:prstGeom>
            <a:ln w="50760">
              <a:solidFill>
                <a:schemeClr val="accent5"/>
              </a:solidFill>
              <a:miter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73" name="Line 45"/>
            <p:cNvSpPr/>
            <p:nvPr/>
          </p:nvSpPr>
          <p:spPr>
            <a:xfrm>
              <a:off x="2859840" y="5078160"/>
              <a:ext cx="517680" cy="336240"/>
            </a:xfrm>
            <a:prstGeom prst="line">
              <a:avLst/>
            </a:prstGeom>
            <a:ln w="50760">
              <a:solidFill>
                <a:schemeClr val="accent5"/>
              </a:solidFill>
              <a:miter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74" name="Line 46"/>
            <p:cNvSpPr/>
            <p:nvPr/>
          </p:nvSpPr>
          <p:spPr>
            <a:xfrm>
              <a:off x="3406680" y="5434920"/>
              <a:ext cx="517680" cy="335880"/>
            </a:xfrm>
            <a:prstGeom prst="line">
              <a:avLst/>
            </a:prstGeom>
            <a:ln w="50760">
              <a:solidFill>
                <a:schemeClr val="accent5"/>
              </a:solidFill>
              <a:miter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1275" name="Image" descr="Image"/>
            <p:cNvPicPr/>
            <p:nvPr/>
          </p:nvPicPr>
          <p:blipFill>
            <a:blip r:embed="rId11"/>
            <a:stretch/>
          </p:blipFill>
          <p:spPr>
            <a:xfrm>
              <a:off x="3755880" y="5211360"/>
              <a:ext cx="354240" cy="633600"/>
            </a:xfrm>
            <a:prstGeom prst="rect">
              <a:avLst/>
            </a:prstGeom>
            <a:ln w="12600">
              <a:noFill/>
            </a:ln>
          </p:spPr>
        </p:pic>
      </p:grpSp>
      <p:pic>
        <p:nvPicPr>
          <p:cNvPr id="1276" name="Q(s,a)_gets_(1-_.pdf" descr="Q(s,a)_gets_(1-_.pdf"/>
          <p:cNvPicPr/>
          <p:nvPr/>
        </p:nvPicPr>
        <p:blipFill>
          <a:blip r:embed="rId12"/>
          <a:stretch/>
        </p:blipFill>
        <p:spPr>
          <a:xfrm>
            <a:off x="1797120" y="8339400"/>
            <a:ext cx="9409320" cy="713520"/>
          </a:xfrm>
          <a:prstGeom prst="rect">
            <a:avLst/>
          </a:prstGeom>
          <a:ln w="12600">
            <a:noFill/>
          </a:ln>
        </p:spPr>
      </p:pic>
      <p:sp>
        <p:nvSpPr>
          <p:cNvPr id="1277" name="CustomShape 47"/>
          <p:cNvSpPr/>
          <p:nvPr/>
        </p:nvSpPr>
        <p:spPr>
          <a:xfrm>
            <a:off x="7254360" y="4763520"/>
            <a:ext cx="793080" cy="442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e42832"/>
                </a:solidFill>
                <a:latin typeface="DIN Condensed Bold"/>
                <a:ea typeface="DIN Condensed Bold"/>
              </a:rPr>
              <a:t>-0.5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1278" name="CustomShape 48"/>
          <p:cNvSpPr/>
          <p:nvPr/>
        </p:nvSpPr>
        <p:spPr>
          <a:xfrm>
            <a:off x="7292520" y="6048360"/>
            <a:ext cx="793080" cy="442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e42832"/>
                </a:solidFill>
                <a:latin typeface="DIN Condensed Bold"/>
                <a:ea typeface="DIN Condensed Bold"/>
              </a:rPr>
              <a:t>-0.5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1279" name="CustomShape 49"/>
          <p:cNvSpPr/>
          <p:nvPr/>
        </p:nvSpPr>
        <p:spPr>
          <a:xfrm>
            <a:off x="7629840" y="6851880"/>
            <a:ext cx="793080" cy="442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e42832"/>
                </a:solidFill>
                <a:latin typeface="DIN Condensed Bold"/>
                <a:ea typeface="DIN Condensed Bold"/>
              </a:rPr>
              <a:t>-0.5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1280" name="CustomShape 50"/>
          <p:cNvSpPr/>
          <p:nvPr/>
        </p:nvSpPr>
        <p:spPr>
          <a:xfrm>
            <a:off x="8521200" y="6435360"/>
            <a:ext cx="793080" cy="442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e42832"/>
                </a:solidFill>
                <a:latin typeface="DIN Condensed Bold"/>
                <a:ea typeface="DIN Condensed Bold"/>
              </a:rPr>
              <a:t>-0.5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1281" name="CustomShape 51"/>
          <p:cNvSpPr/>
          <p:nvPr/>
        </p:nvSpPr>
        <p:spPr>
          <a:xfrm>
            <a:off x="8906400" y="5619240"/>
            <a:ext cx="793080" cy="442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e42832"/>
                </a:solidFill>
                <a:latin typeface="DIN Condensed Bold"/>
                <a:ea typeface="DIN Condensed Bold"/>
              </a:rPr>
              <a:t>-0.5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1282" name="CustomShape 52"/>
          <p:cNvSpPr/>
          <p:nvPr/>
        </p:nvSpPr>
        <p:spPr>
          <a:xfrm>
            <a:off x="9857880" y="6048360"/>
            <a:ext cx="793080" cy="442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e42832"/>
                </a:solidFill>
                <a:latin typeface="DIN Condensed Bold"/>
                <a:ea typeface="DIN Condensed Bold"/>
              </a:rPr>
              <a:t>-0.5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1283" name="CustomShape 53"/>
          <p:cNvSpPr/>
          <p:nvPr/>
        </p:nvSpPr>
        <p:spPr>
          <a:xfrm>
            <a:off x="10491840" y="6863760"/>
            <a:ext cx="326880" cy="442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e42832"/>
                </a:solidFill>
                <a:latin typeface="DIN Condensed Bold"/>
                <a:ea typeface="DIN Condensed Bold"/>
              </a:rPr>
              <a:t>5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1284" name="CustomShape 54"/>
          <p:cNvSpPr/>
          <p:nvPr/>
        </p:nvSpPr>
        <p:spPr>
          <a:xfrm>
            <a:off x="2524680" y="5178960"/>
            <a:ext cx="354240" cy="4060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-1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1285" name="CustomShape 55"/>
          <p:cNvSpPr/>
          <p:nvPr/>
        </p:nvSpPr>
        <p:spPr>
          <a:xfrm>
            <a:off x="8212680" y="4362480"/>
            <a:ext cx="793080" cy="442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e42832"/>
                </a:solidFill>
                <a:latin typeface="DIN Condensed Bold"/>
                <a:ea typeface="DIN Condensed Bold"/>
              </a:rPr>
              <a:t>-0.5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1286" name="CustomShape 56"/>
          <p:cNvSpPr/>
          <p:nvPr/>
        </p:nvSpPr>
        <p:spPr>
          <a:xfrm>
            <a:off x="2892600" y="4781880"/>
            <a:ext cx="354240" cy="4060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-1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1287" name="CustomShape 57"/>
          <p:cNvSpPr/>
          <p:nvPr/>
        </p:nvSpPr>
        <p:spPr>
          <a:xfrm>
            <a:off x="8588160" y="5230080"/>
            <a:ext cx="793080" cy="442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e42832"/>
                </a:solidFill>
                <a:latin typeface="DIN Condensed Bold"/>
                <a:ea typeface="DIN Condensed Bold"/>
              </a:rPr>
              <a:t>-0.5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1288" name="CustomShape 58"/>
          <p:cNvSpPr/>
          <p:nvPr/>
        </p:nvSpPr>
        <p:spPr>
          <a:xfrm>
            <a:off x="3411000" y="5178960"/>
            <a:ext cx="354240" cy="4060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-1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1289" name="CustomShape 59"/>
          <p:cNvSpPr/>
          <p:nvPr/>
        </p:nvSpPr>
        <p:spPr>
          <a:xfrm>
            <a:off x="8527320" y="6039000"/>
            <a:ext cx="793080" cy="442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e42832"/>
                </a:solidFill>
                <a:latin typeface="DIN Condensed Bold"/>
                <a:ea typeface="DIN Condensed Bold"/>
              </a:rPr>
              <a:t>-0.5</a:t>
            </a:r>
            <a:endParaRPr b="0" lang="pt-BR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" name="CustomShape 1"/>
          <p:cNvSpPr/>
          <p:nvPr/>
        </p:nvSpPr>
        <p:spPr>
          <a:xfrm>
            <a:off x="406440" y="457200"/>
            <a:ext cx="11174400" cy="4557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b">
            <a:noAutofit/>
          </a:bodyPr>
          <a:p>
            <a:pPr>
              <a:lnSpc>
                <a:spcPct val="80000"/>
              </a:lnSpc>
            </a:pPr>
            <a:r>
              <a:rPr b="0" lang="pt-BR" sz="2400" spc="109" strike="noStrike" cap="all">
                <a:solidFill>
                  <a:srgbClr val="838787"/>
                </a:solidFill>
                <a:latin typeface="DIN Alternate Bold"/>
                <a:ea typeface="DIN Alternate Bold"/>
              </a:rPr>
              <a:t>example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1291" name="CustomShape 2"/>
          <p:cNvSpPr/>
          <p:nvPr/>
        </p:nvSpPr>
        <p:spPr>
          <a:xfrm>
            <a:off x="406440" y="1346040"/>
            <a:ext cx="12190680" cy="21067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>
            <a:noAutofit/>
          </a:bodyPr>
          <a:p>
            <a:pPr marL="444600" indent="-44316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3400" spc="-1" strike="noStrike">
                <a:solidFill>
                  <a:srgbClr val="ffffff"/>
                </a:solidFill>
                <a:latin typeface="Avenir Next Medium"/>
                <a:ea typeface="Avenir Next Medium"/>
              </a:rPr>
              <a:t>Agent starts at </a:t>
            </a:r>
            <a:r>
              <a:rPr b="0" i="1" lang="pt-BR" sz="3400" spc="-1" strike="noStrike">
                <a:solidFill>
                  <a:srgbClr val="ffe989"/>
                </a:solidFill>
                <a:latin typeface="Avenir Next Regular"/>
                <a:ea typeface="Avenir Next Regular"/>
              </a:rPr>
              <a:t>S=1</a:t>
            </a:r>
            <a:endParaRPr b="0" lang="pt-BR" sz="3400" spc="-1" strike="noStrike">
              <a:latin typeface="Arial"/>
            </a:endParaRPr>
          </a:p>
          <a:p>
            <a:pPr marL="444600" indent="-44316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3400" spc="-1" strike="noStrike">
                <a:solidFill>
                  <a:srgbClr val="ffffff"/>
                </a:solidFill>
                <a:latin typeface="Avenir Next Medium"/>
                <a:ea typeface="Avenir Next Medium"/>
              </a:rPr>
              <a:t>Learning rate</a:t>
            </a:r>
            <a:r>
              <a:rPr b="0" lang="pt-BR" sz="3400" spc="-1" strike="noStrike">
                <a:solidFill>
                  <a:srgbClr val="000000"/>
                </a:solidFill>
                <a:latin typeface="Avenir Next Medium"/>
                <a:ea typeface="Avenir Next Medium"/>
              </a:rPr>
              <a:t> </a:t>
            </a:r>
            <a:r>
              <a:rPr b="0" lang="pt-BR" sz="3400" spc="-1" strike="noStrike">
                <a:solidFill>
                  <a:srgbClr val="ffe989"/>
                </a:solidFill>
                <a:latin typeface="Avenir Next Medium"/>
                <a:ea typeface="Avenir Next Medium"/>
              </a:rPr>
              <a:t>𝛼 = 0.5</a:t>
            </a:r>
            <a:endParaRPr b="0" lang="pt-BR" sz="3400" spc="-1" strike="noStrike">
              <a:latin typeface="Arial"/>
            </a:endParaRPr>
          </a:p>
        </p:txBody>
      </p:sp>
      <p:sp>
        <p:nvSpPr>
          <p:cNvPr id="1292" name="CustomShape 3"/>
          <p:cNvSpPr/>
          <p:nvPr/>
        </p:nvSpPr>
        <p:spPr>
          <a:xfrm>
            <a:off x="7079760" y="3898800"/>
            <a:ext cx="1268640" cy="1268640"/>
          </a:xfrm>
          <a:prstGeom prst="rect">
            <a:avLst/>
          </a:prstGeom>
          <a:solidFill>
            <a:srgbClr val="e2c7e3"/>
          </a:solidFill>
          <a:ln w="25560">
            <a:solidFill>
              <a:schemeClr val="accent6">
                <a:hueOff val="-2153150"/>
                <a:satOff val="-11264"/>
                <a:lumOff val="-15786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293" name="CustomShape 4"/>
          <p:cNvSpPr/>
          <p:nvPr/>
        </p:nvSpPr>
        <p:spPr>
          <a:xfrm>
            <a:off x="8349840" y="3898800"/>
            <a:ext cx="1268640" cy="1268640"/>
          </a:xfrm>
          <a:prstGeom prst="rect">
            <a:avLst/>
          </a:prstGeom>
          <a:solidFill>
            <a:srgbClr val="e2c7e3"/>
          </a:solidFill>
          <a:ln w="25560">
            <a:solidFill>
              <a:schemeClr val="accent6">
                <a:hueOff val="-2153150"/>
                <a:satOff val="-11264"/>
                <a:lumOff val="-15786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294" name="CustomShape 5"/>
          <p:cNvSpPr/>
          <p:nvPr/>
        </p:nvSpPr>
        <p:spPr>
          <a:xfrm>
            <a:off x="9619920" y="3898800"/>
            <a:ext cx="1268640" cy="1268640"/>
          </a:xfrm>
          <a:prstGeom prst="rect">
            <a:avLst/>
          </a:prstGeom>
          <a:solidFill>
            <a:srgbClr val="e2c7e3"/>
          </a:solidFill>
          <a:ln w="25560">
            <a:solidFill>
              <a:schemeClr val="accent6">
                <a:hueOff val="-2153150"/>
                <a:satOff val="-11264"/>
                <a:lumOff val="-15786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295" name="CustomShape 6"/>
          <p:cNvSpPr/>
          <p:nvPr/>
        </p:nvSpPr>
        <p:spPr>
          <a:xfrm>
            <a:off x="7079760" y="5168880"/>
            <a:ext cx="1268640" cy="1268640"/>
          </a:xfrm>
          <a:prstGeom prst="rect">
            <a:avLst/>
          </a:prstGeom>
          <a:solidFill>
            <a:srgbClr val="e2c7e3"/>
          </a:solidFill>
          <a:ln w="25560">
            <a:solidFill>
              <a:schemeClr val="accent6">
                <a:hueOff val="-2153150"/>
                <a:satOff val="-11264"/>
                <a:lumOff val="-15786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296" name="CustomShape 7"/>
          <p:cNvSpPr/>
          <p:nvPr/>
        </p:nvSpPr>
        <p:spPr>
          <a:xfrm>
            <a:off x="8349840" y="5168880"/>
            <a:ext cx="1268640" cy="1268640"/>
          </a:xfrm>
          <a:prstGeom prst="rect">
            <a:avLst/>
          </a:prstGeom>
          <a:solidFill>
            <a:srgbClr val="e2c7e3"/>
          </a:solidFill>
          <a:ln w="25560">
            <a:solidFill>
              <a:schemeClr val="accent6">
                <a:hueOff val="-2153150"/>
                <a:satOff val="-11264"/>
                <a:lumOff val="-15786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297" name="CustomShape 8"/>
          <p:cNvSpPr/>
          <p:nvPr/>
        </p:nvSpPr>
        <p:spPr>
          <a:xfrm>
            <a:off x="9619920" y="5168880"/>
            <a:ext cx="1268640" cy="1268640"/>
          </a:xfrm>
          <a:prstGeom prst="rect">
            <a:avLst/>
          </a:prstGeom>
          <a:solidFill>
            <a:srgbClr val="e2c7e3"/>
          </a:solidFill>
          <a:ln w="25560">
            <a:solidFill>
              <a:schemeClr val="accent6">
                <a:hueOff val="-2153150"/>
                <a:satOff val="-11264"/>
                <a:lumOff val="-15786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298" name="CustomShape 9"/>
          <p:cNvSpPr/>
          <p:nvPr/>
        </p:nvSpPr>
        <p:spPr>
          <a:xfrm>
            <a:off x="7079760" y="6438960"/>
            <a:ext cx="1268640" cy="1268640"/>
          </a:xfrm>
          <a:prstGeom prst="rect">
            <a:avLst/>
          </a:prstGeom>
          <a:solidFill>
            <a:srgbClr val="e2c7e3"/>
          </a:solidFill>
          <a:ln w="25560">
            <a:solidFill>
              <a:schemeClr val="accent6">
                <a:hueOff val="-2153150"/>
                <a:satOff val="-11264"/>
                <a:lumOff val="-15786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299" name="CustomShape 10"/>
          <p:cNvSpPr/>
          <p:nvPr/>
        </p:nvSpPr>
        <p:spPr>
          <a:xfrm>
            <a:off x="8349840" y="6438960"/>
            <a:ext cx="1268640" cy="1268640"/>
          </a:xfrm>
          <a:prstGeom prst="rect">
            <a:avLst/>
          </a:prstGeom>
          <a:solidFill>
            <a:srgbClr val="e2c7e3"/>
          </a:solidFill>
          <a:ln w="25560">
            <a:solidFill>
              <a:schemeClr val="accent6">
                <a:hueOff val="-2153150"/>
                <a:satOff val="-11264"/>
                <a:lumOff val="-15786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300" name="CustomShape 11"/>
          <p:cNvSpPr/>
          <p:nvPr/>
        </p:nvSpPr>
        <p:spPr>
          <a:xfrm>
            <a:off x="9619920" y="6438960"/>
            <a:ext cx="1268640" cy="1268640"/>
          </a:xfrm>
          <a:prstGeom prst="rect">
            <a:avLst/>
          </a:prstGeom>
          <a:solidFill>
            <a:srgbClr val="e2c7e3"/>
          </a:solidFill>
          <a:ln w="25560">
            <a:solidFill>
              <a:schemeClr val="accent6">
                <a:hueOff val="-2153150"/>
                <a:satOff val="-11264"/>
                <a:lumOff val="-15786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301" name="CustomShape 12"/>
          <p:cNvSpPr/>
          <p:nvPr/>
        </p:nvSpPr>
        <p:spPr>
          <a:xfrm>
            <a:off x="8349840" y="5805360"/>
            <a:ext cx="1268640" cy="627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e2c7e3"/>
          </a:solidFill>
          <a:ln w="25560">
            <a:solidFill>
              <a:schemeClr val="accent6">
                <a:hueOff val="-2153150"/>
                <a:satOff val="-11264"/>
                <a:lumOff val="-15786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302" name="CustomShape 13"/>
          <p:cNvSpPr/>
          <p:nvPr/>
        </p:nvSpPr>
        <p:spPr>
          <a:xfrm flipH="1" rot="10800000">
            <a:off x="8349840" y="5174640"/>
            <a:ext cx="1268640" cy="627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e2c7e3"/>
          </a:solidFill>
          <a:ln w="25560">
            <a:solidFill>
              <a:schemeClr val="accent6">
                <a:hueOff val="-2153150"/>
                <a:satOff val="-11264"/>
                <a:lumOff val="-15786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303" name="CustomShape 14"/>
          <p:cNvSpPr/>
          <p:nvPr/>
        </p:nvSpPr>
        <p:spPr>
          <a:xfrm flipH="1" rot="16200000">
            <a:off x="8663760" y="5489280"/>
            <a:ext cx="1268640" cy="627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e2c7e3"/>
          </a:solidFill>
          <a:ln w="25560">
            <a:solidFill>
              <a:schemeClr val="accent6">
                <a:hueOff val="-2153150"/>
                <a:satOff val="-11264"/>
                <a:lumOff val="-15786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304" name="CustomShape 15"/>
          <p:cNvSpPr/>
          <p:nvPr/>
        </p:nvSpPr>
        <p:spPr>
          <a:xfrm flipH="1" rot="5400000">
            <a:off x="8030880" y="5490720"/>
            <a:ext cx="1268640" cy="627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e2c7e3"/>
          </a:solidFill>
          <a:ln w="25560">
            <a:solidFill>
              <a:schemeClr val="accent6">
                <a:hueOff val="-2153150"/>
                <a:satOff val="-11264"/>
                <a:lumOff val="-15786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63360" rIns="63360" tIns="63360" bIns="633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771d76"/>
                </a:solidFill>
                <a:latin typeface="DIN Condensed Bold"/>
                <a:ea typeface="DIN Condensed Bold"/>
              </a:rPr>
              <a:t>0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1305" name="CustomShape 16"/>
          <p:cNvSpPr/>
          <p:nvPr/>
        </p:nvSpPr>
        <p:spPr>
          <a:xfrm>
            <a:off x="8349840" y="4535280"/>
            <a:ext cx="1268640" cy="627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e2c7e3"/>
          </a:solidFill>
          <a:ln w="25560">
            <a:solidFill>
              <a:schemeClr val="accent6">
                <a:hueOff val="-2153150"/>
                <a:satOff val="-11264"/>
                <a:lumOff val="-15786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63360" rIns="63360" tIns="63360" bIns="633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771d76"/>
                </a:solidFill>
                <a:latin typeface="DIN Condensed Bold"/>
                <a:ea typeface="DIN Condensed Bold"/>
              </a:rPr>
              <a:t>0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1306" name="CustomShape 17"/>
          <p:cNvSpPr/>
          <p:nvPr/>
        </p:nvSpPr>
        <p:spPr>
          <a:xfrm flipH="1" rot="16200000">
            <a:off x="8663760" y="4219200"/>
            <a:ext cx="1268640" cy="627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e2c7e3"/>
          </a:solidFill>
          <a:ln w="25560">
            <a:solidFill>
              <a:schemeClr val="accent6">
                <a:hueOff val="-2153150"/>
                <a:satOff val="-11264"/>
                <a:lumOff val="-15786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63360" rIns="63360" tIns="63360" bIns="633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771d76"/>
                </a:solidFill>
                <a:latin typeface="DIN Condensed Bold"/>
                <a:ea typeface="DIN Condensed Bold"/>
              </a:rPr>
              <a:t>0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1307" name="CustomShape 18"/>
          <p:cNvSpPr/>
          <p:nvPr/>
        </p:nvSpPr>
        <p:spPr>
          <a:xfrm flipH="1" rot="5400000">
            <a:off x="8030880" y="4220640"/>
            <a:ext cx="1268640" cy="627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e2c7e3"/>
          </a:solidFill>
          <a:ln w="25560">
            <a:solidFill>
              <a:schemeClr val="accent6">
                <a:hueOff val="-2153150"/>
                <a:satOff val="-11264"/>
                <a:lumOff val="-15786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308" name="CustomShape 19"/>
          <p:cNvSpPr/>
          <p:nvPr/>
        </p:nvSpPr>
        <p:spPr>
          <a:xfrm>
            <a:off x="7079760" y="5805360"/>
            <a:ext cx="1268640" cy="627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e2c7e3"/>
          </a:solidFill>
          <a:ln w="25560">
            <a:solidFill>
              <a:schemeClr val="accent6">
                <a:hueOff val="-2153150"/>
                <a:satOff val="-11264"/>
                <a:lumOff val="-15786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309" name="CustomShape 20"/>
          <p:cNvSpPr/>
          <p:nvPr/>
        </p:nvSpPr>
        <p:spPr>
          <a:xfrm flipH="1" rot="10800000">
            <a:off x="7079760" y="5174640"/>
            <a:ext cx="1268640" cy="627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e2c7e3"/>
          </a:solidFill>
          <a:ln w="25560">
            <a:solidFill>
              <a:schemeClr val="accent6">
                <a:hueOff val="-2153150"/>
                <a:satOff val="-11264"/>
                <a:lumOff val="-15786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63360" rIns="63360" tIns="63360" bIns="633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771d76"/>
                </a:solidFill>
                <a:latin typeface="DIN Condensed Bold"/>
                <a:ea typeface="DIN Condensed Bold"/>
              </a:rPr>
              <a:t>0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1310" name="CustomShape 21"/>
          <p:cNvSpPr/>
          <p:nvPr/>
        </p:nvSpPr>
        <p:spPr>
          <a:xfrm flipH="1" rot="16200000">
            <a:off x="7394040" y="5489280"/>
            <a:ext cx="1268640" cy="627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e2c7e3"/>
          </a:solidFill>
          <a:ln w="25560">
            <a:solidFill>
              <a:schemeClr val="accent6">
                <a:hueOff val="-2153150"/>
                <a:satOff val="-11264"/>
                <a:lumOff val="-15786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63360" rIns="63360" tIns="63360" bIns="633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771d76"/>
                </a:solidFill>
                <a:latin typeface="DIN Condensed Bold"/>
                <a:ea typeface="DIN Condensed Bold"/>
              </a:rPr>
              <a:t>0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1311" name="CustomShape 22"/>
          <p:cNvSpPr/>
          <p:nvPr/>
        </p:nvSpPr>
        <p:spPr>
          <a:xfrm>
            <a:off x="7079760" y="4535280"/>
            <a:ext cx="1268640" cy="627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e2c7e3"/>
          </a:solidFill>
          <a:ln w="25560">
            <a:solidFill>
              <a:schemeClr val="accent6">
                <a:hueOff val="-2153150"/>
                <a:satOff val="-11264"/>
                <a:lumOff val="-15786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312" name="CustomShape 23"/>
          <p:cNvSpPr/>
          <p:nvPr/>
        </p:nvSpPr>
        <p:spPr>
          <a:xfrm flipH="1" rot="16200000">
            <a:off x="7394040" y="4219200"/>
            <a:ext cx="1268640" cy="627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e2c7e3"/>
          </a:solidFill>
          <a:ln w="25560">
            <a:solidFill>
              <a:schemeClr val="accent6">
                <a:hueOff val="-2153150"/>
                <a:satOff val="-11264"/>
                <a:lumOff val="-15786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63360" rIns="63360" tIns="63360" bIns="633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771d76"/>
                </a:solidFill>
                <a:latin typeface="DIN Condensed Bold"/>
                <a:ea typeface="DIN Condensed Bold"/>
              </a:rPr>
              <a:t>0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1313" name="CustomShape 24"/>
          <p:cNvSpPr/>
          <p:nvPr/>
        </p:nvSpPr>
        <p:spPr>
          <a:xfrm flipH="1" rot="10800000">
            <a:off x="8349840" y="6444720"/>
            <a:ext cx="1268640" cy="627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e2c7e3"/>
          </a:solidFill>
          <a:ln w="25560">
            <a:solidFill>
              <a:schemeClr val="accent6">
                <a:hueOff val="-2153150"/>
                <a:satOff val="-11264"/>
                <a:lumOff val="-15786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314" name="CustomShape 25"/>
          <p:cNvSpPr/>
          <p:nvPr/>
        </p:nvSpPr>
        <p:spPr>
          <a:xfrm flipH="1" rot="16200000">
            <a:off x="8663760" y="6759360"/>
            <a:ext cx="1268640" cy="627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e2c7e3"/>
          </a:solidFill>
          <a:ln w="25560">
            <a:solidFill>
              <a:schemeClr val="accent6">
                <a:hueOff val="-2153150"/>
                <a:satOff val="-11264"/>
                <a:lumOff val="-15786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315" name="CustomShape 26"/>
          <p:cNvSpPr/>
          <p:nvPr/>
        </p:nvSpPr>
        <p:spPr>
          <a:xfrm flipH="1" rot="5400000">
            <a:off x="8030880" y="6760800"/>
            <a:ext cx="1268640" cy="627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e2c7e3"/>
          </a:solidFill>
          <a:ln w="25560">
            <a:solidFill>
              <a:schemeClr val="accent6">
                <a:hueOff val="-2153150"/>
                <a:satOff val="-11264"/>
                <a:lumOff val="-15786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63360" rIns="63360" tIns="63360" bIns="633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771d76"/>
                </a:solidFill>
                <a:latin typeface="DIN Condensed Bold"/>
                <a:ea typeface="DIN Condensed Bold"/>
              </a:rPr>
              <a:t>0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1316" name="CustomShape 27"/>
          <p:cNvSpPr/>
          <p:nvPr/>
        </p:nvSpPr>
        <p:spPr>
          <a:xfrm>
            <a:off x="9619920" y="5805360"/>
            <a:ext cx="1268640" cy="627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e2c7e3"/>
          </a:solidFill>
          <a:ln w="25560">
            <a:solidFill>
              <a:schemeClr val="accent6">
                <a:hueOff val="-2153150"/>
                <a:satOff val="-11264"/>
                <a:lumOff val="-15786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317" name="CustomShape 28"/>
          <p:cNvSpPr/>
          <p:nvPr/>
        </p:nvSpPr>
        <p:spPr>
          <a:xfrm flipH="1" rot="10800000">
            <a:off x="9619560" y="5174640"/>
            <a:ext cx="1268640" cy="627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e2c7e3"/>
          </a:solidFill>
          <a:ln w="25560">
            <a:solidFill>
              <a:schemeClr val="accent6">
                <a:hueOff val="-2153150"/>
                <a:satOff val="-11264"/>
                <a:lumOff val="-15786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63360" rIns="63360" tIns="63360" bIns="633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771d76"/>
                </a:solidFill>
                <a:latin typeface="DIN Condensed Bold"/>
                <a:ea typeface="DIN Condensed Bold"/>
              </a:rPr>
              <a:t>0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1318" name="CustomShape 29"/>
          <p:cNvSpPr/>
          <p:nvPr/>
        </p:nvSpPr>
        <p:spPr>
          <a:xfrm flipH="1" rot="5400000">
            <a:off x="9300600" y="5490720"/>
            <a:ext cx="1268640" cy="627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e2c7e3"/>
          </a:solidFill>
          <a:ln w="25560">
            <a:solidFill>
              <a:schemeClr val="accent6">
                <a:hueOff val="-2153150"/>
                <a:satOff val="-11264"/>
                <a:lumOff val="-15786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63360" rIns="63360" tIns="63360" bIns="633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771d76"/>
                </a:solidFill>
                <a:latin typeface="DIN Condensed Bold"/>
                <a:ea typeface="DIN Condensed Bold"/>
              </a:rPr>
              <a:t>0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1319" name="CustomShape 30"/>
          <p:cNvSpPr/>
          <p:nvPr/>
        </p:nvSpPr>
        <p:spPr>
          <a:xfrm>
            <a:off x="9619920" y="4535280"/>
            <a:ext cx="1268640" cy="627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e2c7e3"/>
          </a:solidFill>
          <a:ln w="25560">
            <a:solidFill>
              <a:schemeClr val="accent6">
                <a:hueOff val="-2153150"/>
                <a:satOff val="-11264"/>
                <a:lumOff val="-15786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63360" rIns="63360" tIns="63360" bIns="633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771d76"/>
                </a:solidFill>
                <a:latin typeface="DIN Condensed Bold"/>
                <a:ea typeface="DIN Condensed Bold"/>
              </a:rPr>
              <a:t>0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1320" name="CustomShape 31"/>
          <p:cNvSpPr/>
          <p:nvPr/>
        </p:nvSpPr>
        <p:spPr>
          <a:xfrm flipH="1" rot="5400000">
            <a:off x="9300600" y="4220640"/>
            <a:ext cx="1268640" cy="627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e2c7e3"/>
          </a:solidFill>
          <a:ln w="25560">
            <a:solidFill>
              <a:schemeClr val="accent6">
                <a:hueOff val="-2153150"/>
                <a:satOff val="-11264"/>
                <a:lumOff val="-15786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63360" rIns="63360" tIns="63360" bIns="633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771d76"/>
                </a:solidFill>
                <a:latin typeface="DIN Condensed Bold"/>
                <a:ea typeface="DIN Condensed Bold"/>
              </a:rPr>
              <a:t>0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1321" name="CustomShape 32"/>
          <p:cNvSpPr/>
          <p:nvPr/>
        </p:nvSpPr>
        <p:spPr>
          <a:xfrm flipH="1" rot="16200000">
            <a:off x="9933840" y="6759360"/>
            <a:ext cx="1268640" cy="627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e2c7e3"/>
          </a:solidFill>
          <a:ln w="25560">
            <a:solidFill>
              <a:schemeClr val="accent6">
                <a:hueOff val="-2153150"/>
                <a:satOff val="-11264"/>
                <a:lumOff val="-15786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322" name="CustomShape 33"/>
          <p:cNvSpPr/>
          <p:nvPr/>
        </p:nvSpPr>
        <p:spPr>
          <a:xfrm flipH="1" rot="10800000">
            <a:off x="7079760" y="6444720"/>
            <a:ext cx="1268640" cy="627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e2c7e3"/>
          </a:solidFill>
          <a:ln w="25560">
            <a:solidFill>
              <a:schemeClr val="accent6">
                <a:hueOff val="-2153150"/>
                <a:satOff val="-11264"/>
                <a:lumOff val="-15786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63360" rIns="63360" tIns="63360" bIns="633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771d76"/>
                </a:solidFill>
                <a:latin typeface="DIN Condensed Bold"/>
                <a:ea typeface="DIN Condensed Bold"/>
              </a:rPr>
              <a:t>0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1323" name="CustomShape 34"/>
          <p:cNvSpPr/>
          <p:nvPr/>
        </p:nvSpPr>
        <p:spPr>
          <a:xfrm flipH="1" rot="16200000">
            <a:off x="7394040" y="6759360"/>
            <a:ext cx="1268640" cy="627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e2c7e3"/>
          </a:solidFill>
          <a:ln w="25560">
            <a:solidFill>
              <a:schemeClr val="accent6">
                <a:hueOff val="-2153150"/>
                <a:satOff val="-11264"/>
                <a:lumOff val="-15786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324" name="CustomShape 35"/>
          <p:cNvSpPr/>
          <p:nvPr/>
        </p:nvSpPr>
        <p:spPr>
          <a:xfrm>
            <a:off x="8135640" y="2967480"/>
            <a:ext cx="1564200" cy="6498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3600" spc="-1" strike="noStrike">
                <a:solidFill>
                  <a:srgbClr val="ffe989"/>
                </a:solidFill>
                <a:latin typeface="Avenir Next Medium"/>
                <a:ea typeface="Avenir Next Medium"/>
              </a:rPr>
              <a:t>Q(S,A)</a:t>
            </a:r>
            <a:endParaRPr b="0" lang="pt-BR" sz="3600" spc="-1" strike="noStrike">
              <a:latin typeface="Arial"/>
            </a:endParaRPr>
          </a:p>
        </p:txBody>
      </p:sp>
      <p:grpSp>
        <p:nvGrpSpPr>
          <p:cNvPr id="1325" name="Group 36"/>
          <p:cNvGrpSpPr/>
          <p:nvPr/>
        </p:nvGrpSpPr>
        <p:grpSpPr>
          <a:xfrm>
            <a:off x="1634040" y="4415400"/>
            <a:ext cx="3439440" cy="2546640"/>
            <a:chOff x="1634040" y="4415400"/>
            <a:chExt cx="3439440" cy="2546640"/>
          </a:xfrm>
        </p:grpSpPr>
        <p:pic>
          <p:nvPicPr>
            <p:cNvPr id="1326" name="Image" descr="Image"/>
            <p:cNvPicPr/>
            <p:nvPr/>
          </p:nvPicPr>
          <p:blipFill>
            <a:blip r:embed="rId1"/>
            <a:stretch/>
          </p:blipFill>
          <p:spPr>
            <a:xfrm>
              <a:off x="2744640" y="4415400"/>
              <a:ext cx="1268640" cy="126864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1327" name="Image" descr="Image"/>
            <p:cNvPicPr/>
            <p:nvPr/>
          </p:nvPicPr>
          <p:blipFill>
            <a:blip r:embed="rId2"/>
            <a:stretch/>
          </p:blipFill>
          <p:spPr>
            <a:xfrm>
              <a:off x="3277800" y="4737960"/>
              <a:ext cx="1268640" cy="126864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1328" name="Image" descr="Image"/>
            <p:cNvPicPr/>
            <p:nvPr/>
          </p:nvPicPr>
          <p:blipFill>
            <a:blip r:embed="rId3"/>
            <a:stretch/>
          </p:blipFill>
          <p:spPr>
            <a:xfrm>
              <a:off x="3804840" y="5069160"/>
              <a:ext cx="1268640" cy="126864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1329" name="Image" descr="Image"/>
            <p:cNvPicPr/>
            <p:nvPr/>
          </p:nvPicPr>
          <p:blipFill>
            <a:blip r:embed="rId4"/>
            <a:stretch/>
          </p:blipFill>
          <p:spPr>
            <a:xfrm>
              <a:off x="2198880" y="4725360"/>
              <a:ext cx="1268640" cy="126864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1330" name="Image" descr="Image"/>
            <p:cNvPicPr/>
            <p:nvPr/>
          </p:nvPicPr>
          <p:blipFill>
            <a:blip r:embed="rId5"/>
            <a:stretch/>
          </p:blipFill>
          <p:spPr>
            <a:xfrm>
              <a:off x="2731680" y="5056560"/>
              <a:ext cx="1268640" cy="126864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1331" name="Image" descr="Image"/>
            <p:cNvPicPr/>
            <p:nvPr/>
          </p:nvPicPr>
          <p:blipFill>
            <a:blip r:embed="rId6"/>
            <a:stretch/>
          </p:blipFill>
          <p:spPr>
            <a:xfrm>
              <a:off x="3265200" y="5387760"/>
              <a:ext cx="1268640" cy="126864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1332" name="Image" descr="Image"/>
            <p:cNvPicPr/>
            <p:nvPr/>
          </p:nvPicPr>
          <p:blipFill>
            <a:blip r:embed="rId7"/>
            <a:stretch/>
          </p:blipFill>
          <p:spPr>
            <a:xfrm>
              <a:off x="1634040" y="5043960"/>
              <a:ext cx="1268640" cy="126864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1333" name="Image" descr="Image"/>
            <p:cNvPicPr/>
            <p:nvPr/>
          </p:nvPicPr>
          <p:blipFill>
            <a:blip r:embed="rId8"/>
            <a:stretch/>
          </p:blipFill>
          <p:spPr>
            <a:xfrm>
              <a:off x="2186280" y="5362200"/>
              <a:ext cx="1268640" cy="126864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1334" name="Image" descr="Image"/>
            <p:cNvPicPr/>
            <p:nvPr/>
          </p:nvPicPr>
          <p:blipFill>
            <a:blip r:embed="rId9"/>
            <a:stretch/>
          </p:blipFill>
          <p:spPr>
            <a:xfrm>
              <a:off x="2731680" y="5693400"/>
              <a:ext cx="1268640" cy="126864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1335" name="Image" descr="Image"/>
            <p:cNvPicPr/>
            <p:nvPr/>
          </p:nvPicPr>
          <p:blipFill>
            <a:blip r:embed="rId10"/>
            <a:stretch/>
          </p:blipFill>
          <p:spPr>
            <a:xfrm>
              <a:off x="3914640" y="4673880"/>
              <a:ext cx="1115640" cy="726120"/>
            </a:xfrm>
            <a:prstGeom prst="rect">
              <a:avLst/>
            </a:prstGeom>
            <a:ln w="12600">
              <a:noFill/>
            </a:ln>
          </p:spPr>
        </p:pic>
        <p:sp>
          <p:nvSpPr>
            <p:cNvPr id="1336" name="Line 37"/>
            <p:cNvSpPr/>
            <p:nvPr/>
          </p:nvSpPr>
          <p:spPr>
            <a:xfrm>
              <a:off x="2310480" y="5371200"/>
              <a:ext cx="517680" cy="336240"/>
            </a:xfrm>
            <a:prstGeom prst="line">
              <a:avLst/>
            </a:prstGeom>
            <a:ln w="50760">
              <a:solidFill>
                <a:schemeClr val="accent5">
                  <a:alpha val="30000"/>
                </a:schemeClr>
              </a:solidFill>
              <a:miter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37" name="Line 38"/>
            <p:cNvSpPr/>
            <p:nvPr/>
          </p:nvSpPr>
          <p:spPr>
            <a:xfrm>
              <a:off x="2874960" y="5747760"/>
              <a:ext cx="517680" cy="336240"/>
            </a:xfrm>
            <a:prstGeom prst="line">
              <a:avLst/>
            </a:prstGeom>
            <a:ln w="50760">
              <a:solidFill>
                <a:schemeClr val="accent5">
                  <a:alpha val="30000"/>
                </a:schemeClr>
              </a:solidFill>
              <a:miter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38" name="Line 39"/>
            <p:cNvSpPr/>
            <p:nvPr/>
          </p:nvSpPr>
          <p:spPr>
            <a:xfrm flipV="1">
              <a:off x="3408480" y="5668200"/>
              <a:ext cx="513360" cy="303840"/>
            </a:xfrm>
            <a:prstGeom prst="line">
              <a:avLst/>
            </a:prstGeom>
            <a:ln w="50760">
              <a:solidFill>
                <a:schemeClr val="accent5">
                  <a:alpha val="30000"/>
                </a:schemeClr>
              </a:solidFill>
              <a:miter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39" name="Line 40"/>
            <p:cNvSpPr/>
            <p:nvPr/>
          </p:nvSpPr>
          <p:spPr>
            <a:xfrm flipH="1" flipV="1">
              <a:off x="3393000" y="5349960"/>
              <a:ext cx="517320" cy="336240"/>
            </a:xfrm>
            <a:prstGeom prst="line">
              <a:avLst/>
            </a:prstGeom>
            <a:ln w="50760">
              <a:solidFill>
                <a:schemeClr val="accent5">
                  <a:alpha val="30000"/>
                </a:schemeClr>
              </a:solidFill>
              <a:miter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40" name="Line 41"/>
            <p:cNvSpPr/>
            <p:nvPr/>
          </p:nvSpPr>
          <p:spPr>
            <a:xfrm flipV="1">
              <a:off x="3408480" y="5072760"/>
              <a:ext cx="513360" cy="303840"/>
            </a:xfrm>
            <a:prstGeom prst="line">
              <a:avLst/>
            </a:prstGeom>
            <a:ln w="50760">
              <a:solidFill>
                <a:schemeClr val="accent5">
                  <a:alpha val="30000"/>
                </a:schemeClr>
              </a:solidFill>
              <a:miter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41" name="Line 42"/>
            <p:cNvSpPr/>
            <p:nvPr/>
          </p:nvSpPr>
          <p:spPr>
            <a:xfrm>
              <a:off x="3932280" y="5078160"/>
              <a:ext cx="517320" cy="336240"/>
            </a:xfrm>
            <a:prstGeom prst="line">
              <a:avLst/>
            </a:prstGeom>
            <a:ln w="50760">
              <a:solidFill>
                <a:schemeClr val="accent5">
                  <a:alpha val="30000"/>
                </a:schemeClr>
              </a:solidFill>
              <a:miter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42" name="Line 43"/>
            <p:cNvSpPr/>
            <p:nvPr/>
          </p:nvSpPr>
          <p:spPr>
            <a:xfrm flipV="1">
              <a:off x="4502160" y="5072760"/>
              <a:ext cx="513360" cy="303840"/>
            </a:xfrm>
            <a:prstGeom prst="line">
              <a:avLst/>
            </a:prstGeom>
            <a:ln w="50760">
              <a:solidFill>
                <a:schemeClr val="accent5">
                  <a:alpha val="30000"/>
                </a:schemeClr>
              </a:solidFill>
              <a:miter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43" name="Line 44"/>
            <p:cNvSpPr/>
            <p:nvPr/>
          </p:nvSpPr>
          <p:spPr>
            <a:xfrm flipV="1">
              <a:off x="2320560" y="5072760"/>
              <a:ext cx="513360" cy="303840"/>
            </a:xfrm>
            <a:prstGeom prst="line">
              <a:avLst/>
            </a:prstGeom>
            <a:ln w="50760">
              <a:solidFill>
                <a:schemeClr val="accent5"/>
              </a:solidFill>
              <a:miter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44" name="Line 45"/>
            <p:cNvSpPr/>
            <p:nvPr/>
          </p:nvSpPr>
          <p:spPr>
            <a:xfrm>
              <a:off x="2859840" y="5078160"/>
              <a:ext cx="517680" cy="336240"/>
            </a:xfrm>
            <a:prstGeom prst="line">
              <a:avLst/>
            </a:prstGeom>
            <a:ln w="50760">
              <a:solidFill>
                <a:schemeClr val="accent5"/>
              </a:solidFill>
              <a:miter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45" name="Line 46"/>
            <p:cNvSpPr/>
            <p:nvPr/>
          </p:nvSpPr>
          <p:spPr>
            <a:xfrm>
              <a:off x="3406680" y="5434920"/>
              <a:ext cx="517680" cy="335880"/>
            </a:xfrm>
            <a:prstGeom prst="line">
              <a:avLst/>
            </a:prstGeom>
            <a:ln w="50760">
              <a:solidFill>
                <a:schemeClr val="accent5"/>
              </a:solidFill>
              <a:miter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46" name="Line 47"/>
            <p:cNvSpPr/>
            <p:nvPr/>
          </p:nvSpPr>
          <p:spPr>
            <a:xfrm flipV="1">
              <a:off x="3946320" y="5429160"/>
              <a:ext cx="513360" cy="304200"/>
            </a:xfrm>
            <a:prstGeom prst="line">
              <a:avLst/>
            </a:prstGeom>
            <a:ln w="50760">
              <a:solidFill>
                <a:schemeClr val="accent5"/>
              </a:solidFill>
              <a:miter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1347" name="Image" descr="Image"/>
            <p:cNvPicPr/>
            <p:nvPr/>
          </p:nvPicPr>
          <p:blipFill>
            <a:blip r:embed="rId11"/>
            <a:stretch/>
          </p:blipFill>
          <p:spPr>
            <a:xfrm>
              <a:off x="4262040" y="4918320"/>
              <a:ext cx="354240" cy="633600"/>
            </a:xfrm>
            <a:prstGeom prst="rect">
              <a:avLst/>
            </a:prstGeom>
            <a:ln w="12600">
              <a:noFill/>
            </a:ln>
          </p:spPr>
        </p:pic>
      </p:grpSp>
      <p:pic>
        <p:nvPicPr>
          <p:cNvPr id="1348" name="Q(s,a)_gets_(1-_.pdf" descr="Q(s,a)_gets_(1-_.pdf"/>
          <p:cNvPicPr/>
          <p:nvPr/>
        </p:nvPicPr>
        <p:blipFill>
          <a:blip r:embed="rId12"/>
          <a:stretch/>
        </p:blipFill>
        <p:spPr>
          <a:xfrm>
            <a:off x="1797120" y="8339400"/>
            <a:ext cx="9409320" cy="713520"/>
          </a:xfrm>
          <a:prstGeom prst="rect">
            <a:avLst/>
          </a:prstGeom>
          <a:ln w="12600">
            <a:noFill/>
          </a:ln>
        </p:spPr>
      </p:pic>
      <p:sp>
        <p:nvSpPr>
          <p:cNvPr id="1349" name="CustomShape 48"/>
          <p:cNvSpPr/>
          <p:nvPr/>
        </p:nvSpPr>
        <p:spPr>
          <a:xfrm>
            <a:off x="7254360" y="4763520"/>
            <a:ext cx="793080" cy="442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e42832"/>
                </a:solidFill>
                <a:latin typeface="DIN Condensed Bold"/>
                <a:ea typeface="DIN Condensed Bold"/>
              </a:rPr>
              <a:t>-0.5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1350" name="CustomShape 49"/>
          <p:cNvSpPr/>
          <p:nvPr/>
        </p:nvSpPr>
        <p:spPr>
          <a:xfrm>
            <a:off x="7292520" y="6048360"/>
            <a:ext cx="793080" cy="442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e42832"/>
                </a:solidFill>
                <a:latin typeface="DIN Condensed Bold"/>
                <a:ea typeface="DIN Condensed Bold"/>
              </a:rPr>
              <a:t>-0.5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1351" name="CustomShape 50"/>
          <p:cNvSpPr/>
          <p:nvPr/>
        </p:nvSpPr>
        <p:spPr>
          <a:xfrm>
            <a:off x="7629840" y="6851880"/>
            <a:ext cx="793080" cy="442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e42832"/>
                </a:solidFill>
                <a:latin typeface="DIN Condensed Bold"/>
                <a:ea typeface="DIN Condensed Bold"/>
              </a:rPr>
              <a:t>-0.5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1352" name="CustomShape 51"/>
          <p:cNvSpPr/>
          <p:nvPr/>
        </p:nvSpPr>
        <p:spPr>
          <a:xfrm>
            <a:off x="8521200" y="6435360"/>
            <a:ext cx="793080" cy="442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e42832"/>
                </a:solidFill>
                <a:latin typeface="DIN Condensed Bold"/>
                <a:ea typeface="DIN Condensed Bold"/>
              </a:rPr>
              <a:t>-0.5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1353" name="CustomShape 52"/>
          <p:cNvSpPr/>
          <p:nvPr/>
        </p:nvSpPr>
        <p:spPr>
          <a:xfrm>
            <a:off x="8906400" y="5619240"/>
            <a:ext cx="793080" cy="442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e42832"/>
                </a:solidFill>
                <a:latin typeface="DIN Condensed Bold"/>
                <a:ea typeface="DIN Condensed Bold"/>
              </a:rPr>
              <a:t>-0.5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1354" name="CustomShape 53"/>
          <p:cNvSpPr/>
          <p:nvPr/>
        </p:nvSpPr>
        <p:spPr>
          <a:xfrm>
            <a:off x="9857880" y="6048360"/>
            <a:ext cx="793080" cy="442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e42832"/>
                </a:solidFill>
                <a:latin typeface="DIN Condensed Bold"/>
                <a:ea typeface="DIN Condensed Bold"/>
              </a:rPr>
              <a:t>-0.5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1355" name="CustomShape 54"/>
          <p:cNvSpPr/>
          <p:nvPr/>
        </p:nvSpPr>
        <p:spPr>
          <a:xfrm>
            <a:off x="10491840" y="6863760"/>
            <a:ext cx="326880" cy="442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e42832"/>
                </a:solidFill>
                <a:latin typeface="DIN Condensed Bold"/>
                <a:ea typeface="DIN Condensed Bold"/>
              </a:rPr>
              <a:t>5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1356" name="CustomShape 55"/>
          <p:cNvSpPr/>
          <p:nvPr/>
        </p:nvSpPr>
        <p:spPr>
          <a:xfrm>
            <a:off x="2524680" y="5178960"/>
            <a:ext cx="354240" cy="4060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-1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1357" name="CustomShape 56"/>
          <p:cNvSpPr/>
          <p:nvPr/>
        </p:nvSpPr>
        <p:spPr>
          <a:xfrm>
            <a:off x="8212680" y="4362480"/>
            <a:ext cx="793080" cy="442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e42832"/>
                </a:solidFill>
                <a:latin typeface="DIN Condensed Bold"/>
                <a:ea typeface="DIN Condensed Bold"/>
              </a:rPr>
              <a:t>-0.5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1358" name="CustomShape 57"/>
          <p:cNvSpPr/>
          <p:nvPr/>
        </p:nvSpPr>
        <p:spPr>
          <a:xfrm>
            <a:off x="2892600" y="4781880"/>
            <a:ext cx="354240" cy="4060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-1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1359" name="CustomShape 58"/>
          <p:cNvSpPr/>
          <p:nvPr/>
        </p:nvSpPr>
        <p:spPr>
          <a:xfrm>
            <a:off x="8588160" y="5230080"/>
            <a:ext cx="793080" cy="442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e42832"/>
                </a:solidFill>
                <a:latin typeface="DIN Condensed Bold"/>
                <a:ea typeface="DIN Condensed Bold"/>
              </a:rPr>
              <a:t>-0.5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1360" name="CustomShape 59"/>
          <p:cNvSpPr/>
          <p:nvPr/>
        </p:nvSpPr>
        <p:spPr>
          <a:xfrm>
            <a:off x="3411000" y="5178960"/>
            <a:ext cx="354240" cy="4060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-1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1361" name="CustomShape 60"/>
          <p:cNvSpPr/>
          <p:nvPr/>
        </p:nvSpPr>
        <p:spPr>
          <a:xfrm>
            <a:off x="8527320" y="6039000"/>
            <a:ext cx="793080" cy="442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e42832"/>
                </a:solidFill>
                <a:latin typeface="DIN Condensed Bold"/>
                <a:ea typeface="DIN Condensed Bold"/>
              </a:rPr>
              <a:t>-0.5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1362" name="CustomShape 61"/>
          <p:cNvSpPr/>
          <p:nvPr/>
        </p:nvSpPr>
        <p:spPr>
          <a:xfrm>
            <a:off x="4296960" y="5485320"/>
            <a:ext cx="354240" cy="4060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-1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1363" name="CustomShape 62"/>
          <p:cNvSpPr/>
          <p:nvPr/>
        </p:nvSpPr>
        <p:spPr>
          <a:xfrm>
            <a:off x="9244800" y="6863760"/>
            <a:ext cx="326880" cy="442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e42832"/>
                </a:solidFill>
                <a:latin typeface="DIN Condensed Bold"/>
                <a:ea typeface="DIN Condensed Bold"/>
              </a:rPr>
              <a:t>2</a:t>
            </a:r>
            <a:endParaRPr b="0" lang="pt-BR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CustomShape 1"/>
          <p:cNvSpPr/>
          <p:nvPr/>
        </p:nvSpPr>
        <p:spPr>
          <a:xfrm>
            <a:off x="406440" y="457200"/>
            <a:ext cx="11174400" cy="4557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b">
            <a:noAutofit/>
          </a:bodyPr>
          <a:p>
            <a:pPr>
              <a:lnSpc>
                <a:spcPct val="80000"/>
              </a:lnSpc>
            </a:pPr>
            <a:r>
              <a:rPr b="0" lang="pt-BR" sz="2400" spc="109" strike="noStrike" cap="all">
                <a:solidFill>
                  <a:srgbClr val="838787"/>
                </a:solidFill>
                <a:latin typeface="DIN Alternate Bold"/>
                <a:ea typeface="DIN Alternate Bold"/>
              </a:rPr>
              <a:t>example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1365" name="CustomShape 2"/>
          <p:cNvSpPr/>
          <p:nvPr/>
        </p:nvSpPr>
        <p:spPr>
          <a:xfrm>
            <a:off x="406440" y="1346040"/>
            <a:ext cx="12190680" cy="21067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>
            <a:noAutofit/>
          </a:bodyPr>
          <a:p>
            <a:pPr marL="444600" indent="-44316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3400" spc="-1" strike="noStrike">
                <a:solidFill>
                  <a:srgbClr val="ffffff"/>
                </a:solidFill>
                <a:latin typeface="Avenir Next Medium"/>
                <a:ea typeface="Avenir Next Medium"/>
              </a:rPr>
              <a:t>Agent starts at </a:t>
            </a:r>
            <a:r>
              <a:rPr b="0" i="1" lang="pt-BR" sz="3400" spc="-1" strike="noStrike">
                <a:solidFill>
                  <a:srgbClr val="ffe989"/>
                </a:solidFill>
                <a:latin typeface="Avenir Next Regular"/>
                <a:ea typeface="Avenir Next Regular"/>
              </a:rPr>
              <a:t>S=1</a:t>
            </a:r>
            <a:endParaRPr b="0" lang="pt-BR" sz="3400" spc="-1" strike="noStrike">
              <a:latin typeface="Arial"/>
            </a:endParaRPr>
          </a:p>
          <a:p>
            <a:pPr marL="444600" indent="-44316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3400" spc="-1" strike="noStrike">
                <a:solidFill>
                  <a:srgbClr val="ffffff"/>
                </a:solidFill>
                <a:latin typeface="Avenir Next Medium"/>
                <a:ea typeface="Avenir Next Medium"/>
              </a:rPr>
              <a:t>Learning rate</a:t>
            </a:r>
            <a:r>
              <a:rPr b="0" lang="pt-BR" sz="3400" spc="-1" strike="noStrike">
                <a:solidFill>
                  <a:srgbClr val="000000"/>
                </a:solidFill>
                <a:latin typeface="Avenir Next Medium"/>
                <a:ea typeface="Avenir Next Medium"/>
              </a:rPr>
              <a:t> </a:t>
            </a:r>
            <a:r>
              <a:rPr b="0" lang="pt-BR" sz="3400" spc="-1" strike="noStrike">
                <a:solidFill>
                  <a:srgbClr val="ffe989"/>
                </a:solidFill>
                <a:latin typeface="Avenir Next Medium"/>
                <a:ea typeface="Avenir Next Medium"/>
              </a:rPr>
              <a:t>𝛼 = 0.5</a:t>
            </a:r>
            <a:endParaRPr b="0" lang="pt-BR" sz="3400" spc="-1" strike="noStrike">
              <a:latin typeface="Arial"/>
            </a:endParaRPr>
          </a:p>
        </p:txBody>
      </p:sp>
      <p:sp>
        <p:nvSpPr>
          <p:cNvPr id="1366" name="CustomShape 3"/>
          <p:cNvSpPr/>
          <p:nvPr/>
        </p:nvSpPr>
        <p:spPr>
          <a:xfrm>
            <a:off x="7079760" y="3898800"/>
            <a:ext cx="1268640" cy="1268640"/>
          </a:xfrm>
          <a:prstGeom prst="rect">
            <a:avLst/>
          </a:prstGeom>
          <a:solidFill>
            <a:srgbClr val="e2c7e3"/>
          </a:solidFill>
          <a:ln w="25560">
            <a:solidFill>
              <a:schemeClr val="accent6">
                <a:hueOff val="-2153150"/>
                <a:satOff val="-11264"/>
                <a:lumOff val="-15786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367" name="CustomShape 4"/>
          <p:cNvSpPr/>
          <p:nvPr/>
        </p:nvSpPr>
        <p:spPr>
          <a:xfrm>
            <a:off x="8349840" y="3898800"/>
            <a:ext cx="1268640" cy="1268640"/>
          </a:xfrm>
          <a:prstGeom prst="rect">
            <a:avLst/>
          </a:prstGeom>
          <a:solidFill>
            <a:srgbClr val="e2c7e3"/>
          </a:solidFill>
          <a:ln w="25560">
            <a:solidFill>
              <a:schemeClr val="accent6">
                <a:hueOff val="-2153150"/>
                <a:satOff val="-11264"/>
                <a:lumOff val="-15786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368" name="CustomShape 5"/>
          <p:cNvSpPr/>
          <p:nvPr/>
        </p:nvSpPr>
        <p:spPr>
          <a:xfrm>
            <a:off x="9619920" y="3898800"/>
            <a:ext cx="1268640" cy="1268640"/>
          </a:xfrm>
          <a:prstGeom prst="rect">
            <a:avLst/>
          </a:prstGeom>
          <a:solidFill>
            <a:srgbClr val="e2c7e3"/>
          </a:solidFill>
          <a:ln w="25560">
            <a:solidFill>
              <a:schemeClr val="accent6">
                <a:hueOff val="-2153150"/>
                <a:satOff val="-11264"/>
                <a:lumOff val="-15786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369" name="CustomShape 6"/>
          <p:cNvSpPr/>
          <p:nvPr/>
        </p:nvSpPr>
        <p:spPr>
          <a:xfrm>
            <a:off x="7079760" y="5168880"/>
            <a:ext cx="1268640" cy="1268640"/>
          </a:xfrm>
          <a:prstGeom prst="rect">
            <a:avLst/>
          </a:prstGeom>
          <a:solidFill>
            <a:srgbClr val="e2c7e3"/>
          </a:solidFill>
          <a:ln w="25560">
            <a:solidFill>
              <a:schemeClr val="accent6">
                <a:hueOff val="-2153150"/>
                <a:satOff val="-11264"/>
                <a:lumOff val="-15786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370" name="CustomShape 7"/>
          <p:cNvSpPr/>
          <p:nvPr/>
        </p:nvSpPr>
        <p:spPr>
          <a:xfrm>
            <a:off x="8349840" y="5168880"/>
            <a:ext cx="1268640" cy="1268640"/>
          </a:xfrm>
          <a:prstGeom prst="rect">
            <a:avLst/>
          </a:prstGeom>
          <a:solidFill>
            <a:srgbClr val="e2c7e3"/>
          </a:solidFill>
          <a:ln w="25560">
            <a:solidFill>
              <a:schemeClr val="accent6">
                <a:hueOff val="-2153150"/>
                <a:satOff val="-11264"/>
                <a:lumOff val="-15786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371" name="CustomShape 8"/>
          <p:cNvSpPr/>
          <p:nvPr/>
        </p:nvSpPr>
        <p:spPr>
          <a:xfrm>
            <a:off x="9619920" y="5168880"/>
            <a:ext cx="1268640" cy="1268640"/>
          </a:xfrm>
          <a:prstGeom prst="rect">
            <a:avLst/>
          </a:prstGeom>
          <a:solidFill>
            <a:srgbClr val="e2c7e3"/>
          </a:solidFill>
          <a:ln w="25560">
            <a:solidFill>
              <a:schemeClr val="accent6">
                <a:hueOff val="-2153150"/>
                <a:satOff val="-11264"/>
                <a:lumOff val="-15786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372" name="CustomShape 9"/>
          <p:cNvSpPr/>
          <p:nvPr/>
        </p:nvSpPr>
        <p:spPr>
          <a:xfrm>
            <a:off x="7079760" y="6438960"/>
            <a:ext cx="1268640" cy="1268640"/>
          </a:xfrm>
          <a:prstGeom prst="rect">
            <a:avLst/>
          </a:prstGeom>
          <a:solidFill>
            <a:srgbClr val="e2c7e3"/>
          </a:solidFill>
          <a:ln w="25560">
            <a:solidFill>
              <a:schemeClr val="accent6">
                <a:hueOff val="-2153150"/>
                <a:satOff val="-11264"/>
                <a:lumOff val="-15786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373" name="CustomShape 10"/>
          <p:cNvSpPr/>
          <p:nvPr/>
        </p:nvSpPr>
        <p:spPr>
          <a:xfrm>
            <a:off x="8349840" y="6438960"/>
            <a:ext cx="1268640" cy="1268640"/>
          </a:xfrm>
          <a:prstGeom prst="rect">
            <a:avLst/>
          </a:prstGeom>
          <a:solidFill>
            <a:srgbClr val="e2c7e3"/>
          </a:solidFill>
          <a:ln w="25560">
            <a:solidFill>
              <a:schemeClr val="accent6">
                <a:hueOff val="-2153150"/>
                <a:satOff val="-11264"/>
                <a:lumOff val="-15786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374" name="CustomShape 11"/>
          <p:cNvSpPr/>
          <p:nvPr/>
        </p:nvSpPr>
        <p:spPr>
          <a:xfrm>
            <a:off x="9619920" y="6438960"/>
            <a:ext cx="1268640" cy="1268640"/>
          </a:xfrm>
          <a:prstGeom prst="rect">
            <a:avLst/>
          </a:prstGeom>
          <a:solidFill>
            <a:srgbClr val="e2c7e3"/>
          </a:solidFill>
          <a:ln w="25560">
            <a:solidFill>
              <a:schemeClr val="accent6">
                <a:hueOff val="-2153150"/>
                <a:satOff val="-11264"/>
                <a:lumOff val="-15786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375" name="CustomShape 12"/>
          <p:cNvSpPr/>
          <p:nvPr/>
        </p:nvSpPr>
        <p:spPr>
          <a:xfrm>
            <a:off x="8349840" y="5805360"/>
            <a:ext cx="1268640" cy="627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e2c7e3"/>
          </a:solidFill>
          <a:ln w="25560">
            <a:solidFill>
              <a:schemeClr val="accent6">
                <a:hueOff val="-2153150"/>
                <a:satOff val="-11264"/>
                <a:lumOff val="-15786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376" name="CustomShape 13"/>
          <p:cNvSpPr/>
          <p:nvPr/>
        </p:nvSpPr>
        <p:spPr>
          <a:xfrm flipH="1" rot="10800000">
            <a:off x="8349840" y="5174640"/>
            <a:ext cx="1268640" cy="627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e2c7e3"/>
          </a:solidFill>
          <a:ln w="25560">
            <a:solidFill>
              <a:schemeClr val="accent6">
                <a:hueOff val="-2153150"/>
                <a:satOff val="-11264"/>
                <a:lumOff val="-15786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377" name="CustomShape 14"/>
          <p:cNvSpPr/>
          <p:nvPr/>
        </p:nvSpPr>
        <p:spPr>
          <a:xfrm flipH="1" rot="16200000">
            <a:off x="8663760" y="5489280"/>
            <a:ext cx="1268640" cy="627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e2c7e3"/>
          </a:solidFill>
          <a:ln w="25560">
            <a:solidFill>
              <a:schemeClr val="accent6">
                <a:hueOff val="-2153150"/>
                <a:satOff val="-11264"/>
                <a:lumOff val="-15786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378" name="CustomShape 15"/>
          <p:cNvSpPr/>
          <p:nvPr/>
        </p:nvSpPr>
        <p:spPr>
          <a:xfrm flipH="1" rot="5400000">
            <a:off x="8030880" y="5490720"/>
            <a:ext cx="1268640" cy="627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e2c7e3"/>
          </a:solidFill>
          <a:ln w="25560">
            <a:solidFill>
              <a:schemeClr val="accent6">
                <a:hueOff val="-2153150"/>
                <a:satOff val="-11264"/>
                <a:lumOff val="-15786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63360" rIns="63360" tIns="63360" bIns="633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771d76"/>
                </a:solidFill>
                <a:latin typeface="DIN Condensed Bold"/>
                <a:ea typeface="DIN Condensed Bold"/>
              </a:rPr>
              <a:t>0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1379" name="CustomShape 16"/>
          <p:cNvSpPr/>
          <p:nvPr/>
        </p:nvSpPr>
        <p:spPr>
          <a:xfrm>
            <a:off x="8349840" y="4535280"/>
            <a:ext cx="1268640" cy="627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e2c7e3"/>
          </a:solidFill>
          <a:ln w="25560">
            <a:solidFill>
              <a:schemeClr val="accent6">
                <a:hueOff val="-2153150"/>
                <a:satOff val="-11264"/>
                <a:lumOff val="-15786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63360" rIns="63360" tIns="63360" bIns="633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771d76"/>
                </a:solidFill>
                <a:latin typeface="DIN Condensed Bold"/>
                <a:ea typeface="DIN Condensed Bold"/>
              </a:rPr>
              <a:t>0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1380" name="CustomShape 17"/>
          <p:cNvSpPr/>
          <p:nvPr/>
        </p:nvSpPr>
        <p:spPr>
          <a:xfrm flipH="1" rot="16200000">
            <a:off x="8663760" y="4219200"/>
            <a:ext cx="1268640" cy="627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e2c7e3"/>
          </a:solidFill>
          <a:ln w="25560">
            <a:solidFill>
              <a:schemeClr val="accent6">
                <a:hueOff val="-2153150"/>
                <a:satOff val="-11264"/>
                <a:lumOff val="-15786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63360" rIns="63360" tIns="63360" bIns="633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771d76"/>
                </a:solidFill>
                <a:latin typeface="DIN Condensed Bold"/>
                <a:ea typeface="DIN Condensed Bold"/>
              </a:rPr>
              <a:t>0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1381" name="CustomShape 18"/>
          <p:cNvSpPr/>
          <p:nvPr/>
        </p:nvSpPr>
        <p:spPr>
          <a:xfrm flipH="1" rot="5400000">
            <a:off x="8030880" y="4220640"/>
            <a:ext cx="1268640" cy="627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e2c7e3"/>
          </a:solidFill>
          <a:ln w="25560">
            <a:solidFill>
              <a:schemeClr val="accent6">
                <a:hueOff val="-2153150"/>
                <a:satOff val="-11264"/>
                <a:lumOff val="-15786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382" name="CustomShape 19"/>
          <p:cNvSpPr/>
          <p:nvPr/>
        </p:nvSpPr>
        <p:spPr>
          <a:xfrm>
            <a:off x="7079760" y="5805360"/>
            <a:ext cx="1268640" cy="627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e2c7e3"/>
          </a:solidFill>
          <a:ln w="25560">
            <a:solidFill>
              <a:schemeClr val="accent6">
                <a:hueOff val="-2153150"/>
                <a:satOff val="-11264"/>
                <a:lumOff val="-15786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383" name="CustomShape 20"/>
          <p:cNvSpPr/>
          <p:nvPr/>
        </p:nvSpPr>
        <p:spPr>
          <a:xfrm flipH="1" rot="10800000">
            <a:off x="7079760" y="5174640"/>
            <a:ext cx="1268640" cy="627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e2c7e3"/>
          </a:solidFill>
          <a:ln w="25560">
            <a:solidFill>
              <a:schemeClr val="accent6">
                <a:hueOff val="-2153150"/>
                <a:satOff val="-11264"/>
                <a:lumOff val="-15786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63360" rIns="63360" tIns="63360" bIns="633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771d76"/>
                </a:solidFill>
                <a:latin typeface="DIN Condensed Bold"/>
                <a:ea typeface="DIN Condensed Bold"/>
              </a:rPr>
              <a:t>0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1384" name="CustomShape 21"/>
          <p:cNvSpPr/>
          <p:nvPr/>
        </p:nvSpPr>
        <p:spPr>
          <a:xfrm flipH="1" rot="16200000">
            <a:off x="7394040" y="5489280"/>
            <a:ext cx="1268640" cy="627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e2c7e3"/>
          </a:solidFill>
          <a:ln w="25560">
            <a:solidFill>
              <a:schemeClr val="accent6">
                <a:hueOff val="-2153150"/>
                <a:satOff val="-11264"/>
                <a:lumOff val="-15786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63360" rIns="63360" tIns="63360" bIns="633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771d76"/>
                </a:solidFill>
                <a:latin typeface="DIN Condensed Bold"/>
                <a:ea typeface="DIN Condensed Bold"/>
              </a:rPr>
              <a:t>0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1385" name="CustomShape 22"/>
          <p:cNvSpPr/>
          <p:nvPr/>
        </p:nvSpPr>
        <p:spPr>
          <a:xfrm>
            <a:off x="7079760" y="4535280"/>
            <a:ext cx="1268640" cy="627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e2c7e3"/>
          </a:solidFill>
          <a:ln w="25560">
            <a:solidFill>
              <a:schemeClr val="accent6">
                <a:hueOff val="-2153150"/>
                <a:satOff val="-11264"/>
                <a:lumOff val="-15786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386" name="CustomShape 23"/>
          <p:cNvSpPr/>
          <p:nvPr/>
        </p:nvSpPr>
        <p:spPr>
          <a:xfrm flipH="1" rot="16200000">
            <a:off x="7394040" y="4219200"/>
            <a:ext cx="1268640" cy="627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e2c7e3"/>
          </a:solidFill>
          <a:ln w="25560">
            <a:solidFill>
              <a:schemeClr val="accent6">
                <a:hueOff val="-2153150"/>
                <a:satOff val="-11264"/>
                <a:lumOff val="-15786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63360" rIns="63360" tIns="63360" bIns="633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771d76"/>
                </a:solidFill>
                <a:latin typeface="DIN Condensed Bold"/>
                <a:ea typeface="DIN Condensed Bold"/>
              </a:rPr>
              <a:t>0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1387" name="CustomShape 24"/>
          <p:cNvSpPr/>
          <p:nvPr/>
        </p:nvSpPr>
        <p:spPr>
          <a:xfrm flipH="1" rot="10800000">
            <a:off x="8349840" y="6444720"/>
            <a:ext cx="1268640" cy="627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e2c7e3"/>
          </a:solidFill>
          <a:ln w="25560">
            <a:solidFill>
              <a:schemeClr val="accent6">
                <a:hueOff val="-2153150"/>
                <a:satOff val="-11264"/>
                <a:lumOff val="-15786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388" name="CustomShape 25"/>
          <p:cNvSpPr/>
          <p:nvPr/>
        </p:nvSpPr>
        <p:spPr>
          <a:xfrm flipH="1" rot="16200000">
            <a:off x="8663760" y="6759360"/>
            <a:ext cx="1268640" cy="627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e2c7e3"/>
          </a:solidFill>
          <a:ln w="25560">
            <a:solidFill>
              <a:schemeClr val="accent6">
                <a:hueOff val="-2153150"/>
                <a:satOff val="-11264"/>
                <a:lumOff val="-15786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389" name="CustomShape 26"/>
          <p:cNvSpPr/>
          <p:nvPr/>
        </p:nvSpPr>
        <p:spPr>
          <a:xfrm flipH="1" rot="5400000">
            <a:off x="8030880" y="6760800"/>
            <a:ext cx="1268640" cy="627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e2c7e3"/>
          </a:solidFill>
          <a:ln w="25560">
            <a:solidFill>
              <a:schemeClr val="accent6">
                <a:hueOff val="-2153150"/>
                <a:satOff val="-11264"/>
                <a:lumOff val="-15786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63360" rIns="63360" tIns="63360" bIns="633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771d76"/>
                </a:solidFill>
                <a:latin typeface="DIN Condensed Bold"/>
                <a:ea typeface="DIN Condensed Bold"/>
              </a:rPr>
              <a:t>0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1390" name="CustomShape 27"/>
          <p:cNvSpPr/>
          <p:nvPr/>
        </p:nvSpPr>
        <p:spPr>
          <a:xfrm>
            <a:off x="9619920" y="5805360"/>
            <a:ext cx="1268640" cy="627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e2c7e3"/>
          </a:solidFill>
          <a:ln w="25560">
            <a:solidFill>
              <a:schemeClr val="accent6">
                <a:hueOff val="-2153150"/>
                <a:satOff val="-11264"/>
                <a:lumOff val="-15786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391" name="CustomShape 28"/>
          <p:cNvSpPr/>
          <p:nvPr/>
        </p:nvSpPr>
        <p:spPr>
          <a:xfrm flipH="1" rot="10800000">
            <a:off x="9619560" y="5174640"/>
            <a:ext cx="1268640" cy="627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e2c7e3"/>
          </a:solidFill>
          <a:ln w="25560">
            <a:solidFill>
              <a:schemeClr val="accent6">
                <a:hueOff val="-2153150"/>
                <a:satOff val="-11264"/>
                <a:lumOff val="-15786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63360" rIns="63360" tIns="63360" bIns="633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771d76"/>
                </a:solidFill>
                <a:latin typeface="DIN Condensed Bold"/>
                <a:ea typeface="DIN Condensed Bold"/>
              </a:rPr>
              <a:t>0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1392" name="CustomShape 29"/>
          <p:cNvSpPr/>
          <p:nvPr/>
        </p:nvSpPr>
        <p:spPr>
          <a:xfrm flipH="1" rot="5400000">
            <a:off x="9300600" y="5490720"/>
            <a:ext cx="1268640" cy="627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e2c7e3"/>
          </a:solidFill>
          <a:ln w="25560">
            <a:solidFill>
              <a:schemeClr val="accent6">
                <a:hueOff val="-2153150"/>
                <a:satOff val="-11264"/>
                <a:lumOff val="-15786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63360" rIns="63360" tIns="63360" bIns="633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771d76"/>
                </a:solidFill>
                <a:latin typeface="DIN Condensed Bold"/>
                <a:ea typeface="DIN Condensed Bold"/>
              </a:rPr>
              <a:t>0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1393" name="CustomShape 30"/>
          <p:cNvSpPr/>
          <p:nvPr/>
        </p:nvSpPr>
        <p:spPr>
          <a:xfrm>
            <a:off x="9619920" y="4535280"/>
            <a:ext cx="1268640" cy="627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e2c7e3"/>
          </a:solidFill>
          <a:ln w="25560">
            <a:solidFill>
              <a:schemeClr val="accent6">
                <a:hueOff val="-2153150"/>
                <a:satOff val="-11264"/>
                <a:lumOff val="-15786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63360" rIns="63360" tIns="63360" bIns="633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771d76"/>
                </a:solidFill>
                <a:latin typeface="DIN Condensed Bold"/>
                <a:ea typeface="DIN Condensed Bold"/>
              </a:rPr>
              <a:t>0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1394" name="CustomShape 31"/>
          <p:cNvSpPr/>
          <p:nvPr/>
        </p:nvSpPr>
        <p:spPr>
          <a:xfrm flipH="1" rot="5400000">
            <a:off x="9300600" y="4220640"/>
            <a:ext cx="1268640" cy="627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e2c7e3"/>
          </a:solidFill>
          <a:ln w="25560">
            <a:solidFill>
              <a:schemeClr val="accent6">
                <a:hueOff val="-2153150"/>
                <a:satOff val="-11264"/>
                <a:lumOff val="-15786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63360" rIns="63360" tIns="63360" bIns="633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771d76"/>
                </a:solidFill>
                <a:latin typeface="DIN Condensed Bold"/>
                <a:ea typeface="DIN Condensed Bold"/>
              </a:rPr>
              <a:t>0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1395" name="CustomShape 32"/>
          <p:cNvSpPr/>
          <p:nvPr/>
        </p:nvSpPr>
        <p:spPr>
          <a:xfrm flipH="1" rot="16200000">
            <a:off x="9933840" y="6759360"/>
            <a:ext cx="1268640" cy="627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e2c7e3"/>
          </a:solidFill>
          <a:ln w="25560">
            <a:solidFill>
              <a:schemeClr val="accent6">
                <a:hueOff val="-2153150"/>
                <a:satOff val="-11264"/>
                <a:lumOff val="-15786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396" name="CustomShape 33"/>
          <p:cNvSpPr/>
          <p:nvPr/>
        </p:nvSpPr>
        <p:spPr>
          <a:xfrm flipH="1" rot="10800000">
            <a:off x="7079760" y="6444720"/>
            <a:ext cx="1268640" cy="627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e2c7e3"/>
          </a:solidFill>
          <a:ln w="25560">
            <a:solidFill>
              <a:schemeClr val="accent6">
                <a:hueOff val="-2153150"/>
                <a:satOff val="-11264"/>
                <a:lumOff val="-15786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63360" rIns="63360" tIns="63360" bIns="633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771d76"/>
                </a:solidFill>
                <a:latin typeface="DIN Condensed Bold"/>
                <a:ea typeface="DIN Condensed Bold"/>
              </a:rPr>
              <a:t>0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1397" name="CustomShape 34"/>
          <p:cNvSpPr/>
          <p:nvPr/>
        </p:nvSpPr>
        <p:spPr>
          <a:xfrm flipH="1" rot="16200000">
            <a:off x="7394040" y="6759360"/>
            <a:ext cx="1268640" cy="627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e2c7e3"/>
          </a:solidFill>
          <a:ln w="25560">
            <a:solidFill>
              <a:schemeClr val="accent6">
                <a:hueOff val="-2153150"/>
                <a:satOff val="-11264"/>
                <a:lumOff val="-15786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398" name="CustomShape 35"/>
          <p:cNvSpPr/>
          <p:nvPr/>
        </p:nvSpPr>
        <p:spPr>
          <a:xfrm>
            <a:off x="8135640" y="2967480"/>
            <a:ext cx="1564200" cy="6498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3600" spc="-1" strike="noStrike">
                <a:solidFill>
                  <a:srgbClr val="ffe989"/>
                </a:solidFill>
                <a:latin typeface="Avenir Next Medium"/>
                <a:ea typeface="Avenir Next Medium"/>
              </a:rPr>
              <a:t>Q(S,A)</a:t>
            </a:r>
            <a:endParaRPr b="0" lang="pt-BR" sz="3600" spc="-1" strike="noStrike">
              <a:latin typeface="Arial"/>
            </a:endParaRPr>
          </a:p>
        </p:txBody>
      </p:sp>
      <p:grpSp>
        <p:nvGrpSpPr>
          <p:cNvPr id="1399" name="Group 36"/>
          <p:cNvGrpSpPr/>
          <p:nvPr/>
        </p:nvGrpSpPr>
        <p:grpSpPr>
          <a:xfrm>
            <a:off x="1634040" y="4415400"/>
            <a:ext cx="3712320" cy="2546640"/>
            <a:chOff x="1634040" y="4415400"/>
            <a:chExt cx="3712320" cy="2546640"/>
          </a:xfrm>
        </p:grpSpPr>
        <p:pic>
          <p:nvPicPr>
            <p:cNvPr id="1400" name="Image" descr="Image"/>
            <p:cNvPicPr/>
            <p:nvPr/>
          </p:nvPicPr>
          <p:blipFill>
            <a:blip r:embed="rId1"/>
            <a:stretch/>
          </p:blipFill>
          <p:spPr>
            <a:xfrm>
              <a:off x="2744640" y="4415400"/>
              <a:ext cx="1268640" cy="126864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1401" name="Image" descr="Image"/>
            <p:cNvPicPr/>
            <p:nvPr/>
          </p:nvPicPr>
          <p:blipFill>
            <a:blip r:embed="rId2"/>
            <a:stretch/>
          </p:blipFill>
          <p:spPr>
            <a:xfrm>
              <a:off x="3277800" y="4737960"/>
              <a:ext cx="1268640" cy="126864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1402" name="Image" descr="Image"/>
            <p:cNvPicPr/>
            <p:nvPr/>
          </p:nvPicPr>
          <p:blipFill>
            <a:blip r:embed="rId3"/>
            <a:stretch/>
          </p:blipFill>
          <p:spPr>
            <a:xfrm>
              <a:off x="3804840" y="5069160"/>
              <a:ext cx="1268640" cy="126864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1403" name="Image" descr="Image"/>
            <p:cNvPicPr/>
            <p:nvPr/>
          </p:nvPicPr>
          <p:blipFill>
            <a:blip r:embed="rId4"/>
            <a:stretch/>
          </p:blipFill>
          <p:spPr>
            <a:xfrm>
              <a:off x="2198880" y="4725360"/>
              <a:ext cx="1268640" cy="126864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1404" name="Image" descr="Image"/>
            <p:cNvPicPr/>
            <p:nvPr/>
          </p:nvPicPr>
          <p:blipFill>
            <a:blip r:embed="rId5"/>
            <a:stretch/>
          </p:blipFill>
          <p:spPr>
            <a:xfrm>
              <a:off x="2731680" y="5056560"/>
              <a:ext cx="1268640" cy="126864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1405" name="Image" descr="Image"/>
            <p:cNvPicPr/>
            <p:nvPr/>
          </p:nvPicPr>
          <p:blipFill>
            <a:blip r:embed="rId6"/>
            <a:stretch/>
          </p:blipFill>
          <p:spPr>
            <a:xfrm>
              <a:off x="3265200" y="5387760"/>
              <a:ext cx="1268640" cy="126864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1406" name="Image" descr="Image"/>
            <p:cNvPicPr/>
            <p:nvPr/>
          </p:nvPicPr>
          <p:blipFill>
            <a:blip r:embed="rId7"/>
            <a:stretch/>
          </p:blipFill>
          <p:spPr>
            <a:xfrm>
              <a:off x="1634040" y="5043960"/>
              <a:ext cx="1268640" cy="126864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1407" name="Image" descr="Image"/>
            <p:cNvPicPr/>
            <p:nvPr/>
          </p:nvPicPr>
          <p:blipFill>
            <a:blip r:embed="rId8"/>
            <a:stretch/>
          </p:blipFill>
          <p:spPr>
            <a:xfrm>
              <a:off x="2186280" y="5362200"/>
              <a:ext cx="1268640" cy="126864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1408" name="Image" descr="Image"/>
            <p:cNvPicPr/>
            <p:nvPr/>
          </p:nvPicPr>
          <p:blipFill>
            <a:blip r:embed="rId9"/>
            <a:stretch/>
          </p:blipFill>
          <p:spPr>
            <a:xfrm>
              <a:off x="2731680" y="5693400"/>
              <a:ext cx="1268640" cy="126864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1409" name="Image" descr="Image"/>
            <p:cNvPicPr/>
            <p:nvPr/>
          </p:nvPicPr>
          <p:blipFill>
            <a:blip r:embed="rId10"/>
            <a:stretch/>
          </p:blipFill>
          <p:spPr>
            <a:xfrm>
              <a:off x="3914640" y="4673880"/>
              <a:ext cx="1115640" cy="726120"/>
            </a:xfrm>
            <a:prstGeom prst="rect">
              <a:avLst/>
            </a:prstGeom>
            <a:ln w="12600">
              <a:noFill/>
            </a:ln>
          </p:spPr>
        </p:pic>
        <p:sp>
          <p:nvSpPr>
            <p:cNvPr id="1410" name="Line 37"/>
            <p:cNvSpPr/>
            <p:nvPr/>
          </p:nvSpPr>
          <p:spPr>
            <a:xfrm>
              <a:off x="2310480" y="5371200"/>
              <a:ext cx="517680" cy="336240"/>
            </a:xfrm>
            <a:prstGeom prst="line">
              <a:avLst/>
            </a:prstGeom>
            <a:ln w="50760">
              <a:solidFill>
                <a:schemeClr val="accent5">
                  <a:alpha val="30000"/>
                </a:schemeClr>
              </a:solidFill>
              <a:miter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11" name="Line 38"/>
            <p:cNvSpPr/>
            <p:nvPr/>
          </p:nvSpPr>
          <p:spPr>
            <a:xfrm>
              <a:off x="2874960" y="5747760"/>
              <a:ext cx="517680" cy="336240"/>
            </a:xfrm>
            <a:prstGeom prst="line">
              <a:avLst/>
            </a:prstGeom>
            <a:ln w="50760">
              <a:solidFill>
                <a:schemeClr val="accent5">
                  <a:alpha val="30000"/>
                </a:schemeClr>
              </a:solidFill>
              <a:miter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12" name="Line 39"/>
            <p:cNvSpPr/>
            <p:nvPr/>
          </p:nvSpPr>
          <p:spPr>
            <a:xfrm flipV="1">
              <a:off x="3408480" y="5668200"/>
              <a:ext cx="513360" cy="303840"/>
            </a:xfrm>
            <a:prstGeom prst="line">
              <a:avLst/>
            </a:prstGeom>
            <a:ln w="50760">
              <a:solidFill>
                <a:schemeClr val="accent5">
                  <a:alpha val="30000"/>
                </a:schemeClr>
              </a:solidFill>
              <a:miter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13" name="Line 40"/>
            <p:cNvSpPr/>
            <p:nvPr/>
          </p:nvSpPr>
          <p:spPr>
            <a:xfrm flipH="1" flipV="1">
              <a:off x="3393000" y="5349960"/>
              <a:ext cx="517320" cy="336240"/>
            </a:xfrm>
            <a:prstGeom prst="line">
              <a:avLst/>
            </a:prstGeom>
            <a:ln w="50760">
              <a:solidFill>
                <a:schemeClr val="accent5">
                  <a:alpha val="30000"/>
                </a:schemeClr>
              </a:solidFill>
              <a:miter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14" name="Line 41"/>
            <p:cNvSpPr/>
            <p:nvPr/>
          </p:nvSpPr>
          <p:spPr>
            <a:xfrm flipV="1">
              <a:off x="3408480" y="5072760"/>
              <a:ext cx="513360" cy="303840"/>
            </a:xfrm>
            <a:prstGeom prst="line">
              <a:avLst/>
            </a:prstGeom>
            <a:ln w="50760">
              <a:solidFill>
                <a:schemeClr val="accent5">
                  <a:alpha val="30000"/>
                </a:schemeClr>
              </a:solidFill>
              <a:miter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15" name="Line 42"/>
            <p:cNvSpPr/>
            <p:nvPr/>
          </p:nvSpPr>
          <p:spPr>
            <a:xfrm>
              <a:off x="3932280" y="5078160"/>
              <a:ext cx="517320" cy="336240"/>
            </a:xfrm>
            <a:prstGeom prst="line">
              <a:avLst/>
            </a:prstGeom>
            <a:ln w="50760">
              <a:solidFill>
                <a:schemeClr val="accent5">
                  <a:alpha val="30000"/>
                </a:schemeClr>
              </a:solidFill>
              <a:miter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16" name="Line 43"/>
            <p:cNvSpPr/>
            <p:nvPr/>
          </p:nvSpPr>
          <p:spPr>
            <a:xfrm flipV="1">
              <a:off x="4502160" y="5072760"/>
              <a:ext cx="513360" cy="303840"/>
            </a:xfrm>
            <a:prstGeom prst="line">
              <a:avLst/>
            </a:prstGeom>
            <a:ln w="50760">
              <a:solidFill>
                <a:schemeClr val="accent5">
                  <a:alpha val="30000"/>
                </a:schemeClr>
              </a:solidFill>
              <a:miter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17" name="Line 44"/>
            <p:cNvSpPr/>
            <p:nvPr/>
          </p:nvSpPr>
          <p:spPr>
            <a:xfrm flipV="1">
              <a:off x="2320560" y="5072760"/>
              <a:ext cx="513360" cy="303840"/>
            </a:xfrm>
            <a:prstGeom prst="line">
              <a:avLst/>
            </a:prstGeom>
            <a:ln w="50760">
              <a:solidFill>
                <a:schemeClr val="accent5"/>
              </a:solidFill>
              <a:miter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18" name="Line 45"/>
            <p:cNvSpPr/>
            <p:nvPr/>
          </p:nvSpPr>
          <p:spPr>
            <a:xfrm>
              <a:off x="2859840" y="5078160"/>
              <a:ext cx="517680" cy="336240"/>
            </a:xfrm>
            <a:prstGeom prst="line">
              <a:avLst/>
            </a:prstGeom>
            <a:ln w="50760">
              <a:solidFill>
                <a:schemeClr val="accent5"/>
              </a:solidFill>
              <a:miter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19" name="Line 46"/>
            <p:cNvSpPr/>
            <p:nvPr/>
          </p:nvSpPr>
          <p:spPr>
            <a:xfrm>
              <a:off x="3406680" y="5434920"/>
              <a:ext cx="517680" cy="335880"/>
            </a:xfrm>
            <a:prstGeom prst="line">
              <a:avLst/>
            </a:prstGeom>
            <a:ln w="50760">
              <a:solidFill>
                <a:schemeClr val="accent5"/>
              </a:solidFill>
              <a:miter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20" name="Line 47"/>
            <p:cNvSpPr/>
            <p:nvPr/>
          </p:nvSpPr>
          <p:spPr>
            <a:xfrm flipV="1">
              <a:off x="3946320" y="5429160"/>
              <a:ext cx="513360" cy="304200"/>
            </a:xfrm>
            <a:prstGeom prst="line">
              <a:avLst/>
            </a:prstGeom>
            <a:ln w="50760">
              <a:solidFill>
                <a:schemeClr val="accent5"/>
              </a:solidFill>
              <a:miter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1421" name="Image" descr="Image"/>
            <p:cNvPicPr/>
            <p:nvPr/>
          </p:nvPicPr>
          <p:blipFill>
            <a:blip r:embed="rId11"/>
            <a:stretch/>
          </p:blipFill>
          <p:spPr>
            <a:xfrm>
              <a:off x="4992120" y="4466880"/>
              <a:ext cx="354240" cy="633600"/>
            </a:xfrm>
            <a:prstGeom prst="rect">
              <a:avLst/>
            </a:prstGeom>
            <a:ln w="12600">
              <a:noFill/>
            </a:ln>
          </p:spPr>
        </p:pic>
        <p:sp>
          <p:nvSpPr>
            <p:cNvPr id="1422" name="Line 48"/>
            <p:cNvSpPr/>
            <p:nvPr/>
          </p:nvSpPr>
          <p:spPr>
            <a:xfrm flipV="1">
              <a:off x="4470480" y="5072760"/>
              <a:ext cx="513360" cy="303840"/>
            </a:xfrm>
            <a:prstGeom prst="line">
              <a:avLst/>
            </a:prstGeom>
            <a:ln w="50760">
              <a:solidFill>
                <a:schemeClr val="accent5"/>
              </a:solidFill>
              <a:miter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</p:grpSp>
      <p:pic>
        <p:nvPicPr>
          <p:cNvPr id="1423" name="Q(s,a)_gets_(1-_.pdf" descr="Q(s,a)_gets_(1-_.pdf"/>
          <p:cNvPicPr/>
          <p:nvPr/>
        </p:nvPicPr>
        <p:blipFill>
          <a:blip r:embed="rId12"/>
          <a:stretch/>
        </p:blipFill>
        <p:spPr>
          <a:xfrm>
            <a:off x="1797120" y="8339400"/>
            <a:ext cx="9409320" cy="713520"/>
          </a:xfrm>
          <a:prstGeom prst="rect">
            <a:avLst/>
          </a:prstGeom>
          <a:ln w="12600">
            <a:noFill/>
          </a:ln>
        </p:spPr>
      </p:pic>
      <p:sp>
        <p:nvSpPr>
          <p:cNvPr id="1424" name="CustomShape 49"/>
          <p:cNvSpPr/>
          <p:nvPr/>
        </p:nvSpPr>
        <p:spPr>
          <a:xfrm>
            <a:off x="7254360" y="4763520"/>
            <a:ext cx="793080" cy="442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e42832"/>
                </a:solidFill>
                <a:latin typeface="DIN Condensed Bold"/>
                <a:ea typeface="DIN Condensed Bold"/>
              </a:rPr>
              <a:t>-0.5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1425" name="CustomShape 50"/>
          <p:cNvSpPr/>
          <p:nvPr/>
        </p:nvSpPr>
        <p:spPr>
          <a:xfrm>
            <a:off x="7292520" y="6048360"/>
            <a:ext cx="793080" cy="442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e42832"/>
                </a:solidFill>
                <a:latin typeface="DIN Condensed Bold"/>
                <a:ea typeface="DIN Condensed Bold"/>
              </a:rPr>
              <a:t>-0.5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1426" name="CustomShape 51"/>
          <p:cNvSpPr/>
          <p:nvPr/>
        </p:nvSpPr>
        <p:spPr>
          <a:xfrm>
            <a:off x="7629840" y="6851880"/>
            <a:ext cx="793080" cy="442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e42832"/>
                </a:solidFill>
                <a:latin typeface="DIN Condensed Bold"/>
                <a:ea typeface="DIN Condensed Bold"/>
              </a:rPr>
              <a:t>-0.5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1427" name="CustomShape 52"/>
          <p:cNvSpPr/>
          <p:nvPr/>
        </p:nvSpPr>
        <p:spPr>
          <a:xfrm>
            <a:off x="8521200" y="6435360"/>
            <a:ext cx="793080" cy="442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e42832"/>
                </a:solidFill>
                <a:latin typeface="DIN Condensed Bold"/>
                <a:ea typeface="DIN Condensed Bold"/>
              </a:rPr>
              <a:t>-0.5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1428" name="CustomShape 53"/>
          <p:cNvSpPr/>
          <p:nvPr/>
        </p:nvSpPr>
        <p:spPr>
          <a:xfrm>
            <a:off x="8906400" y="5619240"/>
            <a:ext cx="793080" cy="442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e42832"/>
                </a:solidFill>
                <a:latin typeface="DIN Condensed Bold"/>
                <a:ea typeface="DIN Condensed Bold"/>
              </a:rPr>
              <a:t>-0.5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1429" name="CustomShape 54"/>
          <p:cNvSpPr/>
          <p:nvPr/>
        </p:nvSpPr>
        <p:spPr>
          <a:xfrm>
            <a:off x="9857880" y="6048360"/>
            <a:ext cx="793080" cy="442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e42832"/>
                </a:solidFill>
                <a:latin typeface="DIN Condensed Bold"/>
                <a:ea typeface="DIN Condensed Bold"/>
              </a:rPr>
              <a:t>-0.5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1430" name="CustomShape 55"/>
          <p:cNvSpPr/>
          <p:nvPr/>
        </p:nvSpPr>
        <p:spPr>
          <a:xfrm>
            <a:off x="10379160" y="6863760"/>
            <a:ext cx="552240" cy="442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e42832"/>
                </a:solidFill>
                <a:latin typeface="DIN Condensed Bold"/>
                <a:ea typeface="DIN Condensed Bold"/>
              </a:rPr>
              <a:t>10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1431" name="CustomShape 56"/>
          <p:cNvSpPr/>
          <p:nvPr/>
        </p:nvSpPr>
        <p:spPr>
          <a:xfrm>
            <a:off x="2524680" y="5178960"/>
            <a:ext cx="354240" cy="4060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-1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1432" name="CustomShape 57"/>
          <p:cNvSpPr/>
          <p:nvPr/>
        </p:nvSpPr>
        <p:spPr>
          <a:xfrm>
            <a:off x="8212680" y="4362480"/>
            <a:ext cx="793080" cy="442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e42832"/>
                </a:solidFill>
                <a:latin typeface="DIN Condensed Bold"/>
                <a:ea typeface="DIN Condensed Bold"/>
              </a:rPr>
              <a:t>-0.5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1433" name="CustomShape 58"/>
          <p:cNvSpPr/>
          <p:nvPr/>
        </p:nvSpPr>
        <p:spPr>
          <a:xfrm>
            <a:off x="2892600" y="4781880"/>
            <a:ext cx="354240" cy="4060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-1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1434" name="CustomShape 59"/>
          <p:cNvSpPr/>
          <p:nvPr/>
        </p:nvSpPr>
        <p:spPr>
          <a:xfrm>
            <a:off x="8588160" y="5230080"/>
            <a:ext cx="793080" cy="442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e42832"/>
                </a:solidFill>
                <a:latin typeface="DIN Condensed Bold"/>
                <a:ea typeface="DIN Condensed Bold"/>
              </a:rPr>
              <a:t>-0.5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1435" name="CustomShape 60"/>
          <p:cNvSpPr/>
          <p:nvPr/>
        </p:nvSpPr>
        <p:spPr>
          <a:xfrm>
            <a:off x="3411000" y="5178960"/>
            <a:ext cx="354240" cy="4060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-1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1436" name="CustomShape 61"/>
          <p:cNvSpPr/>
          <p:nvPr/>
        </p:nvSpPr>
        <p:spPr>
          <a:xfrm>
            <a:off x="8527320" y="6039000"/>
            <a:ext cx="793080" cy="442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e42832"/>
                </a:solidFill>
                <a:latin typeface="DIN Condensed Bold"/>
                <a:ea typeface="DIN Condensed Bold"/>
              </a:rPr>
              <a:t>-0.5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1437" name="CustomShape 62"/>
          <p:cNvSpPr/>
          <p:nvPr/>
        </p:nvSpPr>
        <p:spPr>
          <a:xfrm>
            <a:off x="4296960" y="5485320"/>
            <a:ext cx="354240" cy="4060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-1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1438" name="CustomShape 63"/>
          <p:cNvSpPr/>
          <p:nvPr/>
        </p:nvSpPr>
        <p:spPr>
          <a:xfrm>
            <a:off x="9244800" y="6863760"/>
            <a:ext cx="326880" cy="442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e42832"/>
                </a:solidFill>
                <a:latin typeface="DIN Condensed Bold"/>
                <a:ea typeface="DIN Condensed Bold"/>
              </a:rPr>
              <a:t>2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1439" name="CustomShape 64"/>
          <p:cNvSpPr/>
          <p:nvPr/>
        </p:nvSpPr>
        <p:spPr>
          <a:xfrm>
            <a:off x="4793760" y="5178960"/>
            <a:ext cx="424080" cy="4060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10</a:t>
            </a:r>
            <a:endParaRPr b="0" lang="pt-BR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7c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0" name="CustomShape 1"/>
          <p:cNvSpPr/>
          <p:nvPr/>
        </p:nvSpPr>
        <p:spPr>
          <a:xfrm>
            <a:off x="406440" y="647640"/>
            <a:ext cx="12190680" cy="7225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200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 Bold"/>
                <a:ea typeface="DIN Condensed Bold"/>
              </a:rPr>
              <a:t>exercise</a:t>
            </a:r>
            <a:endParaRPr b="0" lang="pt-BR" sz="4800" spc="-1" strike="noStrike">
              <a:latin typeface="Arial"/>
            </a:endParaRPr>
          </a:p>
        </p:txBody>
      </p:sp>
      <p:sp>
        <p:nvSpPr>
          <p:cNvPr id="1441" name="Line 2"/>
          <p:cNvSpPr/>
          <p:nvPr/>
        </p:nvSpPr>
        <p:spPr>
          <a:xfrm>
            <a:off x="1074240" y="2506680"/>
            <a:ext cx="5223240" cy="0"/>
          </a:xfrm>
          <a:prstGeom prst="line">
            <a:avLst/>
          </a:prstGeom>
          <a:ln w="763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42" name="Line 3"/>
          <p:cNvSpPr/>
          <p:nvPr/>
        </p:nvSpPr>
        <p:spPr>
          <a:xfrm>
            <a:off x="6269040" y="2493000"/>
            <a:ext cx="0" cy="4301280"/>
          </a:xfrm>
          <a:prstGeom prst="line">
            <a:avLst/>
          </a:prstGeom>
          <a:ln w="763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43" name="Line 4"/>
          <p:cNvSpPr/>
          <p:nvPr/>
        </p:nvSpPr>
        <p:spPr>
          <a:xfrm>
            <a:off x="1074240" y="3750120"/>
            <a:ext cx="4096800" cy="0"/>
          </a:xfrm>
          <a:prstGeom prst="line">
            <a:avLst/>
          </a:prstGeom>
          <a:ln w="763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44" name="Line 5"/>
          <p:cNvSpPr/>
          <p:nvPr/>
        </p:nvSpPr>
        <p:spPr>
          <a:xfrm>
            <a:off x="1074240" y="8051400"/>
            <a:ext cx="5223240" cy="0"/>
          </a:xfrm>
          <a:prstGeom prst="line">
            <a:avLst/>
          </a:prstGeom>
          <a:ln w="763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45" name="Line 6"/>
          <p:cNvSpPr/>
          <p:nvPr/>
        </p:nvSpPr>
        <p:spPr>
          <a:xfrm>
            <a:off x="1106640" y="3750840"/>
            <a:ext cx="0" cy="4301280"/>
          </a:xfrm>
          <a:prstGeom prst="line">
            <a:avLst/>
          </a:prstGeom>
          <a:ln w="763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46" name="Line 7"/>
          <p:cNvSpPr/>
          <p:nvPr/>
        </p:nvSpPr>
        <p:spPr>
          <a:xfrm>
            <a:off x="2186280" y="6764040"/>
            <a:ext cx="4096440" cy="0"/>
          </a:xfrm>
          <a:prstGeom prst="line">
            <a:avLst/>
          </a:prstGeom>
          <a:ln w="763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47" name="Line 8"/>
          <p:cNvSpPr/>
          <p:nvPr/>
        </p:nvSpPr>
        <p:spPr>
          <a:xfrm>
            <a:off x="2229120" y="5082480"/>
            <a:ext cx="0" cy="1697040"/>
          </a:xfrm>
          <a:prstGeom prst="line">
            <a:avLst/>
          </a:prstGeom>
          <a:ln w="763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48" name="Line 9"/>
          <p:cNvSpPr/>
          <p:nvPr/>
        </p:nvSpPr>
        <p:spPr>
          <a:xfrm flipH="1">
            <a:off x="2201040" y="5125680"/>
            <a:ext cx="2867400" cy="0"/>
          </a:xfrm>
          <a:prstGeom prst="line">
            <a:avLst/>
          </a:prstGeom>
          <a:ln w="763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49" name="CustomShape 10"/>
          <p:cNvSpPr/>
          <p:nvPr/>
        </p:nvSpPr>
        <p:spPr>
          <a:xfrm>
            <a:off x="6797520" y="2427120"/>
            <a:ext cx="5652720" cy="41446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65160" rIns="65160" tIns="65160" bIns="65160" anchor="ctr">
            <a:spAutoFit/>
          </a:bodyPr>
          <a:p>
            <a:pPr marL="444600" indent="-443160">
              <a:lnSpc>
                <a:spcPct val="100000"/>
              </a:lnSpc>
              <a:spcBef>
                <a:spcPts val="2801"/>
              </a:spcBef>
              <a:buClr>
                <a:srgbClr val="222222"/>
              </a:buClr>
              <a:buSzPct val="105000"/>
              <a:buFont typeface="Avenir Next Regular"/>
              <a:buChar char="‣"/>
            </a:pPr>
            <a:r>
              <a:rPr b="0" lang="pt-BR" sz="28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Agent starts at A</a:t>
            </a:r>
            <a:endParaRPr b="0" lang="pt-BR" sz="2800" spc="-1" strike="noStrike">
              <a:latin typeface="Arial"/>
            </a:endParaRPr>
          </a:p>
          <a:p>
            <a:pPr marL="444600" indent="-443160">
              <a:lnSpc>
                <a:spcPct val="100000"/>
              </a:lnSpc>
              <a:spcBef>
                <a:spcPts val="2801"/>
              </a:spcBef>
              <a:buClr>
                <a:srgbClr val="222222"/>
              </a:buClr>
              <a:buSzPct val="105000"/>
              <a:buFont typeface="Avenir Next Regular"/>
              <a:buChar char="‣"/>
            </a:pPr>
            <a:r>
              <a:rPr b="0" lang="pt-BR" sz="28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Initially Q = 0</a:t>
            </a:r>
            <a:endParaRPr b="0" lang="pt-BR" sz="2800" spc="-1" strike="noStrike">
              <a:latin typeface="Arial"/>
            </a:endParaRPr>
          </a:p>
          <a:p>
            <a:pPr marL="444600" indent="-443160">
              <a:lnSpc>
                <a:spcPct val="100000"/>
              </a:lnSpc>
              <a:spcBef>
                <a:spcPts val="2801"/>
              </a:spcBef>
              <a:buClr>
                <a:srgbClr val="222222"/>
              </a:buClr>
              <a:buSzPct val="105000"/>
              <a:buFont typeface="Avenir Next Regular"/>
              <a:buChar char="‣"/>
            </a:pPr>
            <a:r>
              <a:rPr b="0" lang="pt-BR" sz="2800" spc="-1" strike="noStrike" baseline="-13000">
                <a:solidFill>
                  <a:srgbClr val="222222"/>
                </a:solidFill>
                <a:latin typeface="Avenir Next Medium"/>
                <a:ea typeface="Avenir Next Medium"/>
              </a:rPr>
              <a:t>Leaving maze rewards +1, any other transition rewards 0</a:t>
            </a:r>
            <a:endParaRPr b="0" lang="pt-BR" sz="2800" spc="-1" strike="noStrike">
              <a:latin typeface="Arial"/>
            </a:endParaRPr>
          </a:p>
          <a:p>
            <a:pPr marL="444600" indent="-443160">
              <a:lnSpc>
                <a:spcPct val="100000"/>
              </a:lnSpc>
              <a:spcBef>
                <a:spcPts val="2801"/>
              </a:spcBef>
              <a:buClr>
                <a:srgbClr val="222222"/>
              </a:buClr>
              <a:buSzPct val="105000"/>
              <a:buFont typeface="Avenir Next Regular"/>
              <a:buChar char="▸"/>
            </a:pPr>
            <a:r>
              <a:rPr b="0" lang="pt-BR" sz="28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Learning rate 𝛼 = 0.9</a:t>
            </a:r>
            <a:endParaRPr b="0" lang="pt-BR" sz="2800" spc="-1" strike="noStrike">
              <a:latin typeface="Arial"/>
            </a:endParaRPr>
          </a:p>
          <a:p>
            <a:pPr marL="444600" indent="-443160">
              <a:lnSpc>
                <a:spcPct val="100000"/>
              </a:lnSpc>
              <a:spcBef>
                <a:spcPts val="2801"/>
              </a:spcBef>
              <a:buClr>
                <a:srgbClr val="222222"/>
              </a:buClr>
              <a:buSzPct val="105000"/>
              <a:buFont typeface="Avenir Next Regular"/>
              <a:buChar char="▸"/>
            </a:pPr>
            <a:r>
              <a:rPr b="0" lang="pt-BR" sz="28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No discount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1450" name="CustomShape 11"/>
          <p:cNvSpPr/>
          <p:nvPr/>
        </p:nvSpPr>
        <p:spPr>
          <a:xfrm>
            <a:off x="1139400" y="2734920"/>
            <a:ext cx="785880" cy="785880"/>
          </a:xfrm>
          <a:prstGeom prst="ellipse">
            <a:avLst/>
          </a:prstGeom>
          <a:solidFill>
            <a:schemeClr val="accent5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ffffff"/>
                </a:solidFill>
                <a:latin typeface="DIN Condensed Bold"/>
                <a:ea typeface="DIN Condensed Bold"/>
              </a:rPr>
              <a:t>a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1451" name="CustomShape 12"/>
          <p:cNvSpPr/>
          <p:nvPr/>
        </p:nvSpPr>
        <p:spPr>
          <a:xfrm>
            <a:off x="5294520" y="2734920"/>
            <a:ext cx="785880" cy="785880"/>
          </a:xfrm>
          <a:prstGeom prst="ellipse">
            <a:avLst/>
          </a:prstGeom>
          <a:solidFill>
            <a:schemeClr val="accent5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ffffff"/>
                </a:solidFill>
                <a:latin typeface="DIN Condensed Bold"/>
                <a:ea typeface="DIN Condensed Bold"/>
              </a:rPr>
              <a:t>B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1452" name="CustomShape 13"/>
          <p:cNvSpPr/>
          <p:nvPr/>
        </p:nvSpPr>
        <p:spPr>
          <a:xfrm>
            <a:off x="5294520" y="3974040"/>
            <a:ext cx="785880" cy="785880"/>
          </a:xfrm>
          <a:prstGeom prst="ellipse">
            <a:avLst/>
          </a:prstGeom>
          <a:solidFill>
            <a:schemeClr val="accent5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ffffff"/>
                </a:solidFill>
                <a:latin typeface="DIN Condensed Bold"/>
                <a:ea typeface="DIN Condensed Bold"/>
              </a:rPr>
              <a:t>c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1453" name="CustomShape 14"/>
          <p:cNvSpPr/>
          <p:nvPr/>
        </p:nvSpPr>
        <p:spPr>
          <a:xfrm>
            <a:off x="1375560" y="3974040"/>
            <a:ext cx="785880" cy="785880"/>
          </a:xfrm>
          <a:prstGeom prst="ellipse">
            <a:avLst/>
          </a:prstGeom>
          <a:solidFill>
            <a:schemeClr val="accent5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ffffff"/>
                </a:solidFill>
                <a:latin typeface="DIN Condensed Bold"/>
                <a:ea typeface="DIN Condensed Bold"/>
              </a:rPr>
              <a:t>D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1454" name="CustomShape 15"/>
          <p:cNvSpPr/>
          <p:nvPr/>
        </p:nvSpPr>
        <p:spPr>
          <a:xfrm>
            <a:off x="5294520" y="5537520"/>
            <a:ext cx="785880" cy="785880"/>
          </a:xfrm>
          <a:prstGeom prst="ellipse">
            <a:avLst/>
          </a:prstGeom>
          <a:solidFill>
            <a:schemeClr val="accent5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ffffff"/>
                </a:solidFill>
                <a:latin typeface="DIN Condensed Bold"/>
                <a:ea typeface="DIN Condensed Bold"/>
              </a:rPr>
              <a:t>G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1455" name="CustomShape 16"/>
          <p:cNvSpPr/>
          <p:nvPr/>
        </p:nvSpPr>
        <p:spPr>
          <a:xfrm>
            <a:off x="2621160" y="5508000"/>
            <a:ext cx="785880" cy="785880"/>
          </a:xfrm>
          <a:prstGeom prst="ellipse">
            <a:avLst/>
          </a:prstGeom>
          <a:solidFill>
            <a:schemeClr val="accent5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ffffff"/>
                </a:solidFill>
                <a:latin typeface="DIN Condensed Bold"/>
                <a:ea typeface="DIN Condensed Bold"/>
              </a:rPr>
              <a:t>H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1456" name="CustomShape 17"/>
          <p:cNvSpPr/>
          <p:nvPr/>
        </p:nvSpPr>
        <p:spPr>
          <a:xfrm>
            <a:off x="1375560" y="7101360"/>
            <a:ext cx="785880" cy="785880"/>
          </a:xfrm>
          <a:prstGeom prst="ellipse">
            <a:avLst/>
          </a:prstGeom>
          <a:solidFill>
            <a:schemeClr val="accent5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ffffff"/>
                </a:solidFill>
                <a:latin typeface="DIN Condensed Bold"/>
                <a:ea typeface="DIN Condensed Bold"/>
              </a:rPr>
              <a:t>E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1457" name="CustomShape 18"/>
          <p:cNvSpPr/>
          <p:nvPr/>
        </p:nvSpPr>
        <p:spPr>
          <a:xfrm>
            <a:off x="5294520" y="7101720"/>
            <a:ext cx="785880" cy="785880"/>
          </a:xfrm>
          <a:prstGeom prst="ellipse">
            <a:avLst/>
          </a:prstGeom>
          <a:solidFill>
            <a:schemeClr val="accent5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ffffff"/>
                </a:solidFill>
                <a:latin typeface="DIN Condensed Bold"/>
                <a:ea typeface="DIN Condensed Bold"/>
              </a:rPr>
              <a:t>F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1458" name="CustomShape 19"/>
          <p:cNvSpPr/>
          <p:nvPr/>
        </p:nvSpPr>
        <p:spPr>
          <a:xfrm>
            <a:off x="6081840" y="7497000"/>
            <a:ext cx="1339560" cy="3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accent5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459" name="CustomShape 20"/>
          <p:cNvSpPr/>
          <p:nvPr/>
        </p:nvSpPr>
        <p:spPr>
          <a:xfrm>
            <a:off x="1533240" y="3128400"/>
            <a:ext cx="41536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accent5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460" name="CustomShape 21"/>
          <p:cNvSpPr/>
          <p:nvPr/>
        </p:nvSpPr>
        <p:spPr>
          <a:xfrm>
            <a:off x="5688360" y="3128400"/>
            <a:ext cx="360" cy="1237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accent5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461" name="CustomShape 22"/>
          <p:cNvSpPr/>
          <p:nvPr/>
        </p:nvSpPr>
        <p:spPr>
          <a:xfrm>
            <a:off x="5688360" y="4367520"/>
            <a:ext cx="360" cy="1562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accent5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462" name="CustomShape 23"/>
          <p:cNvSpPr/>
          <p:nvPr/>
        </p:nvSpPr>
        <p:spPr>
          <a:xfrm flipV="1">
            <a:off x="5688360" y="4366080"/>
            <a:ext cx="360" cy="1562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accent5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463" name="CustomShape 24"/>
          <p:cNvSpPr/>
          <p:nvPr/>
        </p:nvSpPr>
        <p:spPr>
          <a:xfrm>
            <a:off x="3015000" y="5901840"/>
            <a:ext cx="2671920" cy="28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accent5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464" name="CustomShape 25"/>
          <p:cNvSpPr/>
          <p:nvPr/>
        </p:nvSpPr>
        <p:spPr>
          <a:xfrm flipH="1" flipV="1">
            <a:off x="3013560" y="5900400"/>
            <a:ext cx="2671920" cy="28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accent5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465" name="CustomShape 26"/>
          <p:cNvSpPr/>
          <p:nvPr/>
        </p:nvSpPr>
        <p:spPr>
          <a:xfrm flipH="1">
            <a:off x="1767960" y="4367520"/>
            <a:ext cx="39175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accent5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466" name="CustomShape 27"/>
          <p:cNvSpPr/>
          <p:nvPr/>
        </p:nvSpPr>
        <p:spPr>
          <a:xfrm>
            <a:off x="1769400" y="4367520"/>
            <a:ext cx="360" cy="3125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accent5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467" name="CustomShape 28"/>
          <p:cNvSpPr/>
          <p:nvPr/>
        </p:nvSpPr>
        <p:spPr>
          <a:xfrm>
            <a:off x="1769400" y="7494840"/>
            <a:ext cx="39175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accent5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468" name="CustomShape 29"/>
          <p:cNvSpPr/>
          <p:nvPr/>
        </p:nvSpPr>
        <p:spPr>
          <a:xfrm>
            <a:off x="6471000" y="7023600"/>
            <a:ext cx="475920" cy="4060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+1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1469" name="CustomShape 30"/>
          <p:cNvSpPr/>
          <p:nvPr/>
        </p:nvSpPr>
        <p:spPr>
          <a:xfrm>
            <a:off x="1044720" y="8692920"/>
            <a:ext cx="11327760" cy="5277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801"/>
              </a:spcBef>
            </a:pPr>
            <a:r>
              <a:rPr b="0" lang="pt-BR" sz="28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What’s Q for episode A - B - C - G - H - G - C - D - E - F - Exit?</a:t>
            </a:r>
            <a:endParaRPr b="0" lang="pt-BR" sz="2800" spc="-1" strike="noStrike">
              <a:latin typeface="Arial"/>
            </a:endParaRPr>
          </a:p>
        </p:txBody>
      </p:sp>
      <p:pic>
        <p:nvPicPr>
          <p:cNvPr id="1470" name="Q(s,a)_gets_(1-_.pdf" descr="Q(s,a)_gets_(1-_.pdf"/>
          <p:cNvPicPr/>
          <p:nvPr/>
        </p:nvPicPr>
        <p:blipFill>
          <a:blip r:embed="rId1"/>
          <a:stretch/>
        </p:blipFill>
        <p:spPr>
          <a:xfrm>
            <a:off x="2417040" y="1450440"/>
            <a:ext cx="9409320" cy="713520"/>
          </a:xfrm>
          <a:prstGeom prst="rect">
            <a:avLst/>
          </a:prstGeom>
          <a:ln w="126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7c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1" name="CustomShape 1"/>
          <p:cNvSpPr/>
          <p:nvPr/>
        </p:nvSpPr>
        <p:spPr>
          <a:xfrm>
            <a:off x="406440" y="647640"/>
            <a:ext cx="12190680" cy="7225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200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 Bold"/>
                <a:ea typeface="DIN Condensed Bold"/>
              </a:rPr>
              <a:t>exercise</a:t>
            </a:r>
            <a:endParaRPr b="0" lang="pt-BR" sz="4800" spc="-1" strike="noStrike">
              <a:latin typeface="Arial"/>
            </a:endParaRPr>
          </a:p>
        </p:txBody>
      </p:sp>
      <p:sp>
        <p:nvSpPr>
          <p:cNvPr id="1472" name="Line 2"/>
          <p:cNvSpPr/>
          <p:nvPr/>
        </p:nvSpPr>
        <p:spPr>
          <a:xfrm>
            <a:off x="1074240" y="2506680"/>
            <a:ext cx="5223240" cy="0"/>
          </a:xfrm>
          <a:prstGeom prst="line">
            <a:avLst/>
          </a:prstGeom>
          <a:ln w="763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73" name="Line 3"/>
          <p:cNvSpPr/>
          <p:nvPr/>
        </p:nvSpPr>
        <p:spPr>
          <a:xfrm>
            <a:off x="6269040" y="2493000"/>
            <a:ext cx="0" cy="4301280"/>
          </a:xfrm>
          <a:prstGeom prst="line">
            <a:avLst/>
          </a:prstGeom>
          <a:ln w="763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74" name="Line 4"/>
          <p:cNvSpPr/>
          <p:nvPr/>
        </p:nvSpPr>
        <p:spPr>
          <a:xfrm>
            <a:off x="1074240" y="3750120"/>
            <a:ext cx="4096800" cy="0"/>
          </a:xfrm>
          <a:prstGeom prst="line">
            <a:avLst/>
          </a:prstGeom>
          <a:ln w="763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75" name="Line 5"/>
          <p:cNvSpPr/>
          <p:nvPr/>
        </p:nvSpPr>
        <p:spPr>
          <a:xfrm>
            <a:off x="1074240" y="8051400"/>
            <a:ext cx="5223240" cy="0"/>
          </a:xfrm>
          <a:prstGeom prst="line">
            <a:avLst/>
          </a:prstGeom>
          <a:ln w="763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76" name="Line 6"/>
          <p:cNvSpPr/>
          <p:nvPr/>
        </p:nvSpPr>
        <p:spPr>
          <a:xfrm>
            <a:off x="1106640" y="3750840"/>
            <a:ext cx="0" cy="4301280"/>
          </a:xfrm>
          <a:prstGeom prst="line">
            <a:avLst/>
          </a:prstGeom>
          <a:ln w="763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77" name="Line 7"/>
          <p:cNvSpPr/>
          <p:nvPr/>
        </p:nvSpPr>
        <p:spPr>
          <a:xfrm>
            <a:off x="2186280" y="6764040"/>
            <a:ext cx="4096440" cy="0"/>
          </a:xfrm>
          <a:prstGeom prst="line">
            <a:avLst/>
          </a:prstGeom>
          <a:ln w="763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78" name="Line 8"/>
          <p:cNvSpPr/>
          <p:nvPr/>
        </p:nvSpPr>
        <p:spPr>
          <a:xfrm>
            <a:off x="2229120" y="5082480"/>
            <a:ext cx="0" cy="1697040"/>
          </a:xfrm>
          <a:prstGeom prst="line">
            <a:avLst/>
          </a:prstGeom>
          <a:ln w="763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79" name="Line 9"/>
          <p:cNvSpPr/>
          <p:nvPr/>
        </p:nvSpPr>
        <p:spPr>
          <a:xfrm flipH="1">
            <a:off x="2201040" y="5125680"/>
            <a:ext cx="2867400" cy="0"/>
          </a:xfrm>
          <a:prstGeom prst="line">
            <a:avLst/>
          </a:prstGeom>
          <a:ln w="763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80" name="CustomShape 10"/>
          <p:cNvSpPr/>
          <p:nvPr/>
        </p:nvSpPr>
        <p:spPr>
          <a:xfrm>
            <a:off x="6797520" y="2427120"/>
            <a:ext cx="5652720" cy="41446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65160" rIns="65160" tIns="65160" bIns="65160" anchor="ctr">
            <a:spAutoFit/>
          </a:bodyPr>
          <a:p>
            <a:pPr marL="444600" indent="-443160">
              <a:lnSpc>
                <a:spcPct val="100000"/>
              </a:lnSpc>
              <a:spcBef>
                <a:spcPts val="2801"/>
              </a:spcBef>
              <a:buClr>
                <a:srgbClr val="222222"/>
              </a:buClr>
              <a:buSzPct val="105000"/>
              <a:buFont typeface="Avenir Next Regular"/>
              <a:buChar char="‣"/>
            </a:pPr>
            <a:r>
              <a:rPr b="0" lang="pt-BR" sz="28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Agent starts at A</a:t>
            </a:r>
            <a:endParaRPr b="0" lang="pt-BR" sz="2800" spc="-1" strike="noStrike">
              <a:latin typeface="Arial"/>
            </a:endParaRPr>
          </a:p>
          <a:p>
            <a:pPr marL="444600" indent="-443160">
              <a:lnSpc>
                <a:spcPct val="100000"/>
              </a:lnSpc>
              <a:spcBef>
                <a:spcPts val="2801"/>
              </a:spcBef>
              <a:buClr>
                <a:srgbClr val="222222"/>
              </a:buClr>
              <a:buSzPct val="105000"/>
              <a:buFont typeface="Avenir Next Regular"/>
              <a:buChar char="‣"/>
            </a:pPr>
            <a:r>
              <a:rPr b="0" lang="pt-BR" sz="28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Initially Q = 0</a:t>
            </a:r>
            <a:endParaRPr b="0" lang="pt-BR" sz="2800" spc="-1" strike="noStrike">
              <a:latin typeface="Arial"/>
            </a:endParaRPr>
          </a:p>
          <a:p>
            <a:pPr marL="444600" indent="-443160">
              <a:lnSpc>
                <a:spcPct val="100000"/>
              </a:lnSpc>
              <a:spcBef>
                <a:spcPts val="2801"/>
              </a:spcBef>
              <a:buClr>
                <a:srgbClr val="222222"/>
              </a:buClr>
              <a:buSzPct val="105000"/>
              <a:buFont typeface="Avenir Next Regular"/>
              <a:buChar char="‣"/>
            </a:pPr>
            <a:r>
              <a:rPr b="0" lang="pt-BR" sz="2800" spc="-1" strike="noStrike" baseline="-13000">
                <a:solidFill>
                  <a:srgbClr val="222222"/>
                </a:solidFill>
                <a:latin typeface="Avenir Next Medium"/>
                <a:ea typeface="Avenir Next Medium"/>
              </a:rPr>
              <a:t>Leaving maze rewards +1, any other transition rewards 0</a:t>
            </a:r>
            <a:endParaRPr b="0" lang="pt-BR" sz="2800" spc="-1" strike="noStrike">
              <a:latin typeface="Arial"/>
            </a:endParaRPr>
          </a:p>
          <a:p>
            <a:pPr marL="444600" indent="-443160">
              <a:lnSpc>
                <a:spcPct val="100000"/>
              </a:lnSpc>
              <a:spcBef>
                <a:spcPts val="2801"/>
              </a:spcBef>
              <a:buClr>
                <a:srgbClr val="222222"/>
              </a:buClr>
              <a:buSzPct val="105000"/>
              <a:buFont typeface="Avenir Next Regular"/>
              <a:buChar char="▸"/>
            </a:pPr>
            <a:r>
              <a:rPr b="0" lang="pt-BR" sz="28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Learning rate 𝛼 = 0.9</a:t>
            </a:r>
            <a:endParaRPr b="0" lang="pt-BR" sz="2800" spc="-1" strike="noStrike">
              <a:latin typeface="Arial"/>
            </a:endParaRPr>
          </a:p>
          <a:p>
            <a:pPr marL="444600" indent="-443160">
              <a:lnSpc>
                <a:spcPct val="100000"/>
              </a:lnSpc>
              <a:spcBef>
                <a:spcPts val="2801"/>
              </a:spcBef>
              <a:buClr>
                <a:srgbClr val="222222"/>
              </a:buClr>
              <a:buSzPct val="105000"/>
              <a:buFont typeface="Avenir Next Regular"/>
              <a:buChar char="▸"/>
            </a:pPr>
            <a:r>
              <a:rPr b="0" lang="pt-BR" sz="28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No discount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1481" name="CustomShape 11"/>
          <p:cNvSpPr/>
          <p:nvPr/>
        </p:nvSpPr>
        <p:spPr>
          <a:xfrm>
            <a:off x="1139400" y="2734920"/>
            <a:ext cx="785880" cy="785880"/>
          </a:xfrm>
          <a:prstGeom prst="ellipse">
            <a:avLst/>
          </a:prstGeom>
          <a:solidFill>
            <a:schemeClr val="accent5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ffffff"/>
                </a:solidFill>
                <a:latin typeface="DIN Condensed Bold"/>
                <a:ea typeface="DIN Condensed Bold"/>
              </a:rPr>
              <a:t>a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1482" name="CustomShape 12"/>
          <p:cNvSpPr/>
          <p:nvPr/>
        </p:nvSpPr>
        <p:spPr>
          <a:xfrm>
            <a:off x="5294520" y="2734920"/>
            <a:ext cx="785880" cy="785880"/>
          </a:xfrm>
          <a:prstGeom prst="ellipse">
            <a:avLst/>
          </a:prstGeom>
          <a:solidFill>
            <a:schemeClr val="accent5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ffffff"/>
                </a:solidFill>
                <a:latin typeface="DIN Condensed Bold"/>
                <a:ea typeface="DIN Condensed Bold"/>
              </a:rPr>
              <a:t>B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1483" name="CustomShape 13"/>
          <p:cNvSpPr/>
          <p:nvPr/>
        </p:nvSpPr>
        <p:spPr>
          <a:xfrm>
            <a:off x="5294520" y="3974040"/>
            <a:ext cx="785880" cy="785880"/>
          </a:xfrm>
          <a:prstGeom prst="ellipse">
            <a:avLst/>
          </a:prstGeom>
          <a:solidFill>
            <a:schemeClr val="accent5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ffffff"/>
                </a:solidFill>
                <a:latin typeface="DIN Condensed Bold"/>
                <a:ea typeface="DIN Condensed Bold"/>
              </a:rPr>
              <a:t>c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1484" name="CustomShape 14"/>
          <p:cNvSpPr/>
          <p:nvPr/>
        </p:nvSpPr>
        <p:spPr>
          <a:xfrm>
            <a:off x="1375560" y="3974040"/>
            <a:ext cx="785880" cy="785880"/>
          </a:xfrm>
          <a:prstGeom prst="ellipse">
            <a:avLst/>
          </a:prstGeom>
          <a:solidFill>
            <a:schemeClr val="accent5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ffffff"/>
                </a:solidFill>
                <a:latin typeface="DIN Condensed Bold"/>
                <a:ea typeface="DIN Condensed Bold"/>
              </a:rPr>
              <a:t>D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1485" name="CustomShape 15"/>
          <p:cNvSpPr/>
          <p:nvPr/>
        </p:nvSpPr>
        <p:spPr>
          <a:xfrm>
            <a:off x="5294520" y="5537520"/>
            <a:ext cx="785880" cy="785880"/>
          </a:xfrm>
          <a:prstGeom prst="ellipse">
            <a:avLst/>
          </a:prstGeom>
          <a:solidFill>
            <a:schemeClr val="accent5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ffffff"/>
                </a:solidFill>
                <a:latin typeface="DIN Condensed Bold"/>
                <a:ea typeface="DIN Condensed Bold"/>
              </a:rPr>
              <a:t>G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1486" name="CustomShape 16"/>
          <p:cNvSpPr/>
          <p:nvPr/>
        </p:nvSpPr>
        <p:spPr>
          <a:xfrm>
            <a:off x="2621160" y="5508000"/>
            <a:ext cx="785880" cy="785880"/>
          </a:xfrm>
          <a:prstGeom prst="ellipse">
            <a:avLst/>
          </a:prstGeom>
          <a:solidFill>
            <a:schemeClr val="accent5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ffffff"/>
                </a:solidFill>
                <a:latin typeface="DIN Condensed Bold"/>
                <a:ea typeface="DIN Condensed Bold"/>
              </a:rPr>
              <a:t>H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1487" name="CustomShape 17"/>
          <p:cNvSpPr/>
          <p:nvPr/>
        </p:nvSpPr>
        <p:spPr>
          <a:xfrm>
            <a:off x="1375560" y="7101360"/>
            <a:ext cx="785880" cy="785880"/>
          </a:xfrm>
          <a:prstGeom prst="ellipse">
            <a:avLst/>
          </a:prstGeom>
          <a:solidFill>
            <a:schemeClr val="accent5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ffffff"/>
                </a:solidFill>
                <a:latin typeface="DIN Condensed Bold"/>
                <a:ea typeface="DIN Condensed Bold"/>
              </a:rPr>
              <a:t>E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1488" name="CustomShape 18"/>
          <p:cNvSpPr/>
          <p:nvPr/>
        </p:nvSpPr>
        <p:spPr>
          <a:xfrm>
            <a:off x="5294520" y="7101720"/>
            <a:ext cx="785880" cy="785880"/>
          </a:xfrm>
          <a:prstGeom prst="ellipse">
            <a:avLst/>
          </a:prstGeom>
          <a:solidFill>
            <a:schemeClr val="accent5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ffffff"/>
                </a:solidFill>
                <a:latin typeface="DIN Condensed Bold"/>
                <a:ea typeface="DIN Condensed Bold"/>
              </a:rPr>
              <a:t>F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1489" name="CustomShape 19"/>
          <p:cNvSpPr/>
          <p:nvPr/>
        </p:nvSpPr>
        <p:spPr>
          <a:xfrm>
            <a:off x="6081840" y="7497000"/>
            <a:ext cx="1339560" cy="3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accent5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490" name="CustomShape 20"/>
          <p:cNvSpPr/>
          <p:nvPr/>
        </p:nvSpPr>
        <p:spPr>
          <a:xfrm>
            <a:off x="1533240" y="3128400"/>
            <a:ext cx="41536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accent5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491" name="CustomShape 21"/>
          <p:cNvSpPr/>
          <p:nvPr/>
        </p:nvSpPr>
        <p:spPr>
          <a:xfrm>
            <a:off x="5688360" y="3128400"/>
            <a:ext cx="360" cy="1237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accent5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492" name="CustomShape 22"/>
          <p:cNvSpPr/>
          <p:nvPr/>
        </p:nvSpPr>
        <p:spPr>
          <a:xfrm>
            <a:off x="5688360" y="4367520"/>
            <a:ext cx="360" cy="1562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accent5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493" name="CustomShape 23"/>
          <p:cNvSpPr/>
          <p:nvPr/>
        </p:nvSpPr>
        <p:spPr>
          <a:xfrm flipV="1">
            <a:off x="5688360" y="4366080"/>
            <a:ext cx="360" cy="1562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accent5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494" name="CustomShape 24"/>
          <p:cNvSpPr/>
          <p:nvPr/>
        </p:nvSpPr>
        <p:spPr>
          <a:xfrm>
            <a:off x="3015000" y="5901840"/>
            <a:ext cx="2671920" cy="28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accent5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495" name="CustomShape 25"/>
          <p:cNvSpPr/>
          <p:nvPr/>
        </p:nvSpPr>
        <p:spPr>
          <a:xfrm flipH="1" flipV="1">
            <a:off x="3013560" y="5900400"/>
            <a:ext cx="2671920" cy="28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accent5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496" name="CustomShape 26"/>
          <p:cNvSpPr/>
          <p:nvPr/>
        </p:nvSpPr>
        <p:spPr>
          <a:xfrm flipH="1">
            <a:off x="1767960" y="4367520"/>
            <a:ext cx="39175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accent5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497" name="CustomShape 27"/>
          <p:cNvSpPr/>
          <p:nvPr/>
        </p:nvSpPr>
        <p:spPr>
          <a:xfrm>
            <a:off x="1769400" y="4367520"/>
            <a:ext cx="360" cy="3125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accent5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498" name="CustomShape 28"/>
          <p:cNvSpPr/>
          <p:nvPr/>
        </p:nvSpPr>
        <p:spPr>
          <a:xfrm>
            <a:off x="1769400" y="7494840"/>
            <a:ext cx="39175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accent5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499" name="CustomShape 29"/>
          <p:cNvSpPr/>
          <p:nvPr/>
        </p:nvSpPr>
        <p:spPr>
          <a:xfrm>
            <a:off x="6471000" y="7023600"/>
            <a:ext cx="475920" cy="4060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+1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1500" name="CustomShape 30"/>
          <p:cNvSpPr/>
          <p:nvPr/>
        </p:nvSpPr>
        <p:spPr>
          <a:xfrm>
            <a:off x="1044720" y="8480520"/>
            <a:ext cx="11327760" cy="9540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801"/>
              </a:spcBef>
            </a:pPr>
            <a:r>
              <a:rPr b="0" lang="pt-BR" sz="28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What’s Q after </a:t>
            </a:r>
            <a:r>
              <a:rPr b="0" i="1" lang="pt-BR" sz="2800" spc="-1" strike="noStrike">
                <a:solidFill>
                  <a:srgbClr val="e42832"/>
                </a:solidFill>
                <a:latin typeface="Avenir Next Regular"/>
                <a:ea typeface="Avenir Next Regular"/>
              </a:rPr>
              <a:t>10</a:t>
            </a:r>
            <a:r>
              <a:rPr b="0" lang="pt-BR" sz="28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 episodes A - B - C - G - H - G - C - D - E - F - Exit?</a:t>
            </a:r>
            <a:endParaRPr b="0" lang="pt-BR" sz="2800" spc="-1" strike="noStrike">
              <a:latin typeface="Arial"/>
            </a:endParaRPr>
          </a:p>
        </p:txBody>
      </p:sp>
      <p:pic>
        <p:nvPicPr>
          <p:cNvPr id="1501" name="Q(s,a)_gets_(1-_.pdf" descr="Q(s,a)_gets_(1-_.pdf"/>
          <p:cNvPicPr/>
          <p:nvPr/>
        </p:nvPicPr>
        <p:blipFill>
          <a:blip r:embed="rId1"/>
          <a:stretch/>
        </p:blipFill>
        <p:spPr>
          <a:xfrm>
            <a:off x="2813040" y="1198440"/>
            <a:ext cx="9409320" cy="713520"/>
          </a:xfrm>
          <a:prstGeom prst="rect">
            <a:avLst/>
          </a:prstGeom>
          <a:ln w="126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7c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CustomShape 1"/>
          <p:cNvSpPr/>
          <p:nvPr/>
        </p:nvSpPr>
        <p:spPr>
          <a:xfrm>
            <a:off x="406440" y="2921040"/>
            <a:ext cx="12190680" cy="61074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>
            <a:noAutofit/>
          </a:bodyPr>
          <a:p>
            <a:pPr marL="422280" indent="-420840">
              <a:lnSpc>
                <a:spcPct val="100000"/>
              </a:lnSpc>
              <a:spcBef>
                <a:spcPts val="2599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323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Sequential decision making (</a:t>
            </a:r>
            <a:r>
              <a:rPr b="0" lang="pt-BR" sz="3230" spc="-1" strike="noStrike">
                <a:solidFill>
                  <a:srgbClr val="000000"/>
                </a:solidFill>
                <a:latin typeface="Avenir Next Medium"/>
                <a:ea typeface="Avenir Next Medium"/>
              </a:rPr>
              <a:t>t=1,2,…</a:t>
            </a:r>
            <a:r>
              <a:rPr b="0" lang="pt-BR" sz="323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)</a:t>
            </a:r>
            <a:endParaRPr b="0" lang="pt-BR" sz="3230" spc="-1" strike="noStrike">
              <a:latin typeface="Arial"/>
            </a:endParaRPr>
          </a:p>
          <a:p>
            <a:pPr marL="422280" indent="-420840">
              <a:lnSpc>
                <a:spcPct val="100000"/>
              </a:lnSpc>
              <a:spcBef>
                <a:spcPts val="2599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323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States </a:t>
            </a:r>
            <a:r>
              <a:rPr b="0" i="1" lang="pt-BR" sz="3230" spc="-1" strike="noStrike">
                <a:solidFill>
                  <a:srgbClr val="e42832"/>
                </a:solidFill>
                <a:latin typeface="Avenir Next Regular"/>
                <a:ea typeface="Avenir Next Regular"/>
              </a:rPr>
              <a:t>S</a:t>
            </a:r>
            <a:r>
              <a:rPr b="0" lang="pt-BR" sz="323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, Actions </a:t>
            </a:r>
            <a:r>
              <a:rPr b="0" i="1" lang="pt-BR" sz="3230" spc="-1" strike="noStrike">
                <a:solidFill>
                  <a:srgbClr val="e42832"/>
                </a:solidFill>
                <a:latin typeface="Avenir Next Regular"/>
                <a:ea typeface="Avenir Next Regular"/>
              </a:rPr>
              <a:t>A</a:t>
            </a:r>
            <a:endParaRPr b="0" lang="pt-BR" sz="3230" spc="-1" strike="noStrike">
              <a:latin typeface="Arial"/>
            </a:endParaRPr>
          </a:p>
          <a:p>
            <a:pPr marL="422280" indent="-420840">
              <a:lnSpc>
                <a:spcPct val="100000"/>
              </a:lnSpc>
              <a:spcBef>
                <a:spcPts val="2599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323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Transition model: </a:t>
            </a:r>
            <a:r>
              <a:rPr b="0" i="1" lang="pt-BR" sz="3230" spc="-1" strike="noStrike">
                <a:solidFill>
                  <a:srgbClr val="e42832"/>
                </a:solidFill>
                <a:latin typeface="Avenir Next Regular"/>
                <a:ea typeface="Avenir Next Regular"/>
              </a:rPr>
              <a:t>T(s,a,s’) = Pr(s’|s,a)</a:t>
            </a:r>
            <a:endParaRPr b="0" lang="pt-BR" sz="3230" spc="-1" strike="noStrike">
              <a:latin typeface="Arial"/>
            </a:endParaRPr>
          </a:p>
          <a:p>
            <a:pPr marL="422280" indent="-420840">
              <a:lnSpc>
                <a:spcPct val="100000"/>
              </a:lnSpc>
              <a:spcBef>
                <a:spcPts val="2599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323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Immediate Reward </a:t>
            </a:r>
            <a:r>
              <a:rPr b="0" i="1" lang="pt-BR" sz="3230" spc="-1" strike="noStrike">
                <a:solidFill>
                  <a:srgbClr val="e42832"/>
                </a:solidFill>
                <a:latin typeface="Avenir Next Regular"/>
                <a:ea typeface="Avenir Next Regular"/>
              </a:rPr>
              <a:t>R(s,a)</a:t>
            </a:r>
            <a:r>
              <a:rPr b="0" lang="pt-BR" sz="323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 discounted by </a:t>
            </a:r>
            <a:endParaRPr b="0" lang="pt-BR" sz="3230" spc="-1" strike="noStrike">
              <a:latin typeface="Arial"/>
            </a:endParaRPr>
          </a:p>
          <a:p>
            <a:pPr marL="422280" indent="-420840">
              <a:lnSpc>
                <a:spcPct val="100000"/>
              </a:lnSpc>
              <a:spcBef>
                <a:spcPts val="2599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323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Fully observable, stationary environment</a:t>
            </a:r>
            <a:endParaRPr b="0" lang="pt-BR" sz="3230" spc="-1" strike="noStrike">
              <a:latin typeface="Arial"/>
            </a:endParaRPr>
          </a:p>
          <a:p>
            <a:pPr lvl="1" marL="844560" indent="-420840">
              <a:lnSpc>
                <a:spcPct val="100000"/>
              </a:lnSpc>
              <a:spcBef>
                <a:spcPts val="2599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323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agent behavior depends on current state:</a:t>
            </a:r>
            <a:endParaRPr b="0" lang="pt-BR" sz="3230" spc="-1" strike="noStrike">
              <a:latin typeface="Arial"/>
            </a:endParaRPr>
          </a:p>
        </p:txBody>
      </p:sp>
      <p:sp>
        <p:nvSpPr>
          <p:cNvPr id="370" name="CustomShape 2"/>
          <p:cNvSpPr/>
          <p:nvPr/>
        </p:nvSpPr>
        <p:spPr>
          <a:xfrm>
            <a:off x="406440" y="673200"/>
            <a:ext cx="12190680" cy="7225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200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 Bold"/>
                <a:ea typeface="DIN Condensed Bold"/>
              </a:rPr>
              <a:t>markov decision process</a:t>
            </a:r>
            <a:endParaRPr b="0" lang="pt-BR" sz="4800" spc="-1" strike="noStrike">
              <a:latin typeface="Arial"/>
            </a:endParaRPr>
          </a:p>
        </p:txBody>
      </p:sp>
      <p:pic>
        <p:nvPicPr>
          <p:cNvPr id="371" name="Image" descr="Image"/>
          <p:cNvPicPr/>
          <p:nvPr/>
        </p:nvPicPr>
        <p:blipFill>
          <a:blip r:embed="rId1"/>
          <a:stretch/>
        </p:blipFill>
        <p:spPr>
          <a:xfrm>
            <a:off x="9324720" y="7496280"/>
            <a:ext cx="1789200" cy="468360"/>
          </a:xfrm>
          <a:prstGeom prst="rect">
            <a:avLst/>
          </a:prstGeom>
          <a:ln w="12600">
            <a:noFill/>
          </a:ln>
        </p:spPr>
      </p:pic>
      <p:pic>
        <p:nvPicPr>
          <p:cNvPr id="372" name="Image" descr="Image"/>
          <p:cNvPicPr/>
          <p:nvPr/>
        </p:nvPicPr>
        <p:blipFill>
          <a:blip r:embed="rId2"/>
          <a:stretch/>
        </p:blipFill>
        <p:spPr>
          <a:xfrm>
            <a:off x="8566560" y="5715000"/>
            <a:ext cx="1789200" cy="468360"/>
          </a:xfrm>
          <a:prstGeom prst="rect">
            <a:avLst/>
          </a:prstGeom>
          <a:ln w="12600">
            <a:noFill/>
          </a:ln>
        </p:spPr>
      </p:pic>
      <p:grpSp>
        <p:nvGrpSpPr>
          <p:cNvPr id="373" name="Group 3"/>
          <p:cNvGrpSpPr/>
          <p:nvPr/>
        </p:nvGrpSpPr>
        <p:grpSpPr>
          <a:xfrm>
            <a:off x="9164520" y="510480"/>
            <a:ext cx="3047760" cy="2748240"/>
            <a:chOff x="9164520" y="510480"/>
            <a:chExt cx="3047760" cy="2748240"/>
          </a:xfrm>
        </p:grpSpPr>
        <p:sp>
          <p:nvSpPr>
            <p:cNvPr id="374" name="CustomShape 4"/>
            <p:cNvSpPr/>
            <p:nvPr/>
          </p:nvSpPr>
          <p:spPr>
            <a:xfrm>
              <a:off x="10631880" y="701280"/>
              <a:ext cx="338040" cy="270000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375" name="Group 5"/>
            <p:cNvGrpSpPr/>
            <p:nvPr/>
          </p:nvGrpSpPr>
          <p:grpSpPr>
            <a:xfrm>
              <a:off x="9446760" y="983520"/>
              <a:ext cx="2765520" cy="790200"/>
              <a:chOff x="9446760" y="983520"/>
              <a:chExt cx="2765520" cy="790200"/>
            </a:xfrm>
          </p:grpSpPr>
          <p:sp>
            <p:nvSpPr>
              <p:cNvPr id="376" name="Line 6"/>
              <p:cNvSpPr/>
              <p:nvPr/>
            </p:nvSpPr>
            <p:spPr>
              <a:xfrm flipH="1">
                <a:off x="9446760" y="983520"/>
                <a:ext cx="1354680" cy="790200"/>
              </a:xfrm>
              <a:prstGeom prst="line">
                <a:avLst/>
              </a:prstGeom>
              <a:ln cap="rnd" w="9360">
                <a:solidFill>
                  <a:srgbClr val="000000"/>
                </a:solidFill>
                <a:prstDash val="dash"/>
                <a:round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77" name="Line 7"/>
              <p:cNvSpPr/>
              <p:nvPr/>
            </p:nvSpPr>
            <p:spPr>
              <a:xfrm>
                <a:off x="10801440" y="983520"/>
                <a:ext cx="1410840" cy="677520"/>
              </a:xfrm>
              <a:prstGeom prst="line">
                <a:avLst/>
              </a:prstGeom>
              <a:ln cap="rnd" w="9360">
                <a:solidFill>
                  <a:srgbClr val="000000"/>
                </a:solidFill>
                <a:prstDash val="dash"/>
                <a:round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78" name="Line 8"/>
              <p:cNvSpPr/>
              <p:nvPr/>
            </p:nvSpPr>
            <p:spPr>
              <a:xfrm flipH="1">
                <a:off x="10293480" y="983520"/>
                <a:ext cx="507960" cy="790200"/>
              </a:xfrm>
              <a:prstGeom prst="line">
                <a:avLst/>
              </a:prstGeom>
              <a:ln w="28440">
                <a:solidFill>
                  <a:srgbClr val="000000"/>
                </a:solidFill>
                <a:round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79" name="Line 9"/>
              <p:cNvSpPr/>
              <p:nvPr/>
            </p:nvSpPr>
            <p:spPr>
              <a:xfrm>
                <a:off x="10801440" y="983520"/>
                <a:ext cx="507960" cy="677520"/>
              </a:xfrm>
              <a:prstGeom prst="line">
                <a:avLst/>
              </a:prstGeom>
              <a:ln cap="rnd" w="9360">
                <a:solidFill>
                  <a:srgbClr val="000000"/>
                </a:solidFill>
                <a:prstDash val="dash"/>
                <a:round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380" name="CustomShape 10"/>
            <p:cNvSpPr/>
            <p:nvPr/>
          </p:nvSpPr>
          <p:spPr>
            <a:xfrm>
              <a:off x="10180800" y="1774080"/>
              <a:ext cx="281160" cy="281160"/>
            </a:xfrm>
            <a:prstGeom prst="ellipse">
              <a:avLst/>
            </a:prstGeom>
            <a:solidFill>
              <a:schemeClr val="accent3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381" name="Group 11"/>
            <p:cNvGrpSpPr/>
            <p:nvPr/>
          </p:nvGrpSpPr>
          <p:grpSpPr>
            <a:xfrm>
              <a:off x="9164520" y="2056320"/>
              <a:ext cx="2314440" cy="845280"/>
              <a:chOff x="9164520" y="2056320"/>
              <a:chExt cx="2314440" cy="845280"/>
            </a:xfrm>
          </p:grpSpPr>
          <p:sp>
            <p:nvSpPr>
              <p:cNvPr id="382" name="Line 12"/>
              <p:cNvSpPr/>
              <p:nvPr/>
            </p:nvSpPr>
            <p:spPr>
              <a:xfrm flipH="1">
                <a:off x="9164520" y="2056320"/>
                <a:ext cx="1133640" cy="845280"/>
              </a:xfrm>
              <a:prstGeom prst="line">
                <a:avLst/>
              </a:prstGeom>
              <a:ln cap="rnd" w="9360">
                <a:solidFill>
                  <a:srgbClr val="000000"/>
                </a:solidFill>
                <a:prstDash val="dash"/>
                <a:round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83" name="Line 13"/>
              <p:cNvSpPr/>
              <p:nvPr/>
            </p:nvSpPr>
            <p:spPr>
              <a:xfrm>
                <a:off x="10298160" y="2056320"/>
                <a:ext cx="1180800" cy="845280"/>
              </a:xfrm>
              <a:prstGeom prst="line">
                <a:avLst/>
              </a:prstGeom>
              <a:ln cap="rnd" w="9360">
                <a:solidFill>
                  <a:srgbClr val="000000"/>
                </a:solidFill>
                <a:prstDash val="dash"/>
                <a:round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84" name="Line 14"/>
              <p:cNvSpPr/>
              <p:nvPr/>
            </p:nvSpPr>
            <p:spPr>
              <a:xfrm flipH="1">
                <a:off x="9873000" y="2056320"/>
                <a:ext cx="425160" cy="845280"/>
              </a:xfrm>
              <a:prstGeom prst="line">
                <a:avLst/>
              </a:prstGeom>
              <a:ln cap="rnd" w="9360">
                <a:solidFill>
                  <a:srgbClr val="ffffff"/>
                </a:solidFill>
                <a:prstDash val="dash"/>
                <a:round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85" name="Line 15"/>
              <p:cNvSpPr/>
              <p:nvPr/>
            </p:nvSpPr>
            <p:spPr>
              <a:xfrm>
                <a:off x="10298160" y="2056320"/>
                <a:ext cx="409320" cy="845280"/>
              </a:xfrm>
              <a:prstGeom prst="line">
                <a:avLst/>
              </a:prstGeom>
              <a:ln w="28440">
                <a:solidFill>
                  <a:srgbClr val="000000"/>
                </a:solidFill>
                <a:round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386" name="CustomShape 16"/>
            <p:cNvSpPr/>
            <p:nvPr/>
          </p:nvSpPr>
          <p:spPr>
            <a:xfrm>
              <a:off x="10634040" y="1121400"/>
              <a:ext cx="281160" cy="4554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 tIns="45000" bIns="45000">
              <a:spAutoFit/>
            </a:bodyPr>
            <a:p>
              <a:pPr>
                <a:lnSpc>
                  <a:spcPct val="100000"/>
                </a:lnSpc>
                <a:spcBef>
                  <a:spcPts val="1400"/>
                </a:spcBef>
              </a:pPr>
              <a:r>
                <a:rPr b="0" lang="pt-BR" sz="2400" spc="-1" strike="noStrike">
                  <a:solidFill>
                    <a:srgbClr val="000000"/>
                  </a:solidFill>
                  <a:latin typeface="Calibri"/>
                  <a:ea typeface="Calibri"/>
                </a:rPr>
                <a:t>a</a:t>
              </a:r>
              <a:endParaRPr b="0" lang="pt-BR" sz="2400" spc="-1" strike="noStrike">
                <a:latin typeface="Arial"/>
              </a:endParaRPr>
            </a:p>
          </p:txBody>
        </p:sp>
        <p:sp>
          <p:nvSpPr>
            <p:cNvPr id="387" name="CustomShape 17"/>
            <p:cNvSpPr/>
            <p:nvPr/>
          </p:nvSpPr>
          <p:spPr>
            <a:xfrm>
              <a:off x="10951560" y="510480"/>
              <a:ext cx="281160" cy="4554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 tIns="45000" bIns="45000">
              <a:spAutoFit/>
            </a:bodyPr>
            <a:p>
              <a:pPr>
                <a:lnSpc>
                  <a:spcPct val="100000"/>
                </a:lnSpc>
                <a:spcBef>
                  <a:spcPts val="1400"/>
                </a:spcBef>
              </a:pPr>
              <a:r>
                <a:rPr b="0" lang="pt-BR" sz="2400" spc="-1" strike="noStrike">
                  <a:solidFill>
                    <a:srgbClr val="2389c0"/>
                  </a:solidFill>
                  <a:latin typeface="Calibri"/>
                  <a:ea typeface="Calibri"/>
                </a:rPr>
                <a:t>s</a:t>
              </a:r>
              <a:endParaRPr b="0" lang="pt-BR" sz="2400" spc="-1" strike="noStrike">
                <a:latin typeface="Arial"/>
              </a:endParaRPr>
            </a:p>
          </p:txBody>
        </p:sp>
        <p:sp>
          <p:nvSpPr>
            <p:cNvPr id="388" name="CustomShape 18"/>
            <p:cNvSpPr/>
            <p:nvPr/>
          </p:nvSpPr>
          <p:spPr>
            <a:xfrm>
              <a:off x="10531080" y="1647000"/>
              <a:ext cx="1222560" cy="4554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 tIns="45000" bIns="45000">
              <a:spAutoFit/>
            </a:bodyPr>
            <a:p>
              <a:pPr>
                <a:lnSpc>
                  <a:spcPct val="100000"/>
                </a:lnSpc>
                <a:spcBef>
                  <a:spcPts val="1400"/>
                </a:spcBef>
              </a:pPr>
              <a:r>
                <a:rPr b="0" lang="pt-BR" sz="2400" spc="-1" strike="noStrike">
                  <a:solidFill>
                    <a:srgbClr val="4c8945"/>
                  </a:solidFill>
                  <a:latin typeface="Calibri"/>
                  <a:ea typeface="Calibri"/>
                </a:rPr>
                <a:t>s,a</a:t>
              </a:r>
              <a:endParaRPr b="0" lang="pt-BR" sz="2400" spc="-1" strike="noStrike">
                <a:latin typeface="Arial"/>
              </a:endParaRPr>
            </a:p>
          </p:txBody>
        </p:sp>
        <p:sp>
          <p:nvSpPr>
            <p:cNvPr id="389" name="CustomShape 19"/>
            <p:cNvSpPr/>
            <p:nvPr/>
          </p:nvSpPr>
          <p:spPr>
            <a:xfrm>
              <a:off x="9622440" y="2393640"/>
              <a:ext cx="1102320" cy="4554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 tIns="45000" bIns="45000">
              <a:spAutoFit/>
            </a:bodyPr>
            <a:p>
              <a:pPr>
                <a:lnSpc>
                  <a:spcPct val="100000"/>
                </a:lnSpc>
                <a:spcBef>
                  <a:spcPts val="1400"/>
                </a:spcBef>
              </a:pPr>
              <a:r>
                <a:rPr b="0" lang="pt-BR" sz="2400" spc="-1" strike="noStrike">
                  <a:solidFill>
                    <a:srgbClr val="000000"/>
                  </a:solidFill>
                  <a:latin typeface="Calibri"/>
                  <a:ea typeface="Calibri"/>
                </a:rPr>
                <a:t>s,a,s’</a:t>
              </a:r>
              <a:endParaRPr b="0" lang="pt-BR" sz="2400" spc="-1" strike="noStrike">
                <a:latin typeface="Arial"/>
              </a:endParaRPr>
            </a:p>
          </p:txBody>
        </p:sp>
        <p:sp>
          <p:nvSpPr>
            <p:cNvPr id="390" name="CustomShape 20"/>
            <p:cNvSpPr/>
            <p:nvPr/>
          </p:nvSpPr>
          <p:spPr>
            <a:xfrm>
              <a:off x="10519920" y="2914920"/>
              <a:ext cx="335880" cy="267840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91" name="CustomShape 21"/>
            <p:cNvSpPr/>
            <p:nvPr/>
          </p:nvSpPr>
          <p:spPr>
            <a:xfrm>
              <a:off x="10688760" y="2803320"/>
              <a:ext cx="723240" cy="4554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 tIns="45000" bIns="45000">
              <a:spAutoFit/>
            </a:bodyPr>
            <a:p>
              <a:pPr algn="r">
                <a:lnSpc>
                  <a:spcPct val="100000"/>
                </a:lnSpc>
                <a:spcBef>
                  <a:spcPts val="1400"/>
                </a:spcBef>
              </a:pPr>
              <a:r>
                <a:rPr b="0" lang="pt-BR" sz="2400" spc="-1" strike="noStrike">
                  <a:solidFill>
                    <a:srgbClr val="2389c0"/>
                  </a:solidFill>
                  <a:latin typeface="Calibri"/>
                  <a:ea typeface="Calibri"/>
                </a:rPr>
                <a:t>s’</a:t>
              </a:r>
              <a:endParaRPr b="0" lang="pt-BR" sz="2400" spc="-1" strike="noStrike">
                <a:latin typeface="Arial"/>
              </a:endParaRPr>
            </a:p>
          </p:txBody>
        </p:sp>
      </p:grpSp>
      <p:sp>
        <p:nvSpPr>
          <p:cNvPr id="392" name="CustomShape 22"/>
          <p:cNvSpPr/>
          <p:nvPr/>
        </p:nvSpPr>
        <p:spPr>
          <a:xfrm>
            <a:off x="11079720" y="2251440"/>
            <a:ext cx="1677240" cy="3751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pt-BR" sz="1800" spc="-1" strike="noStrike">
                <a:solidFill>
                  <a:srgbClr val="c00000"/>
                </a:solidFill>
                <a:latin typeface="Arial"/>
                <a:ea typeface="Arial"/>
              </a:rPr>
              <a:t>T(s,a,s’), R(s,a)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2" name="CustomShape 1"/>
          <p:cNvSpPr/>
          <p:nvPr/>
        </p:nvSpPr>
        <p:spPr>
          <a:xfrm>
            <a:off x="406440" y="1905120"/>
            <a:ext cx="12190680" cy="32180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>
            <a:noAutofit/>
          </a:bodyPr>
          <a:p>
            <a:pPr marL="444600" indent="-44316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31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Why does it work?</a:t>
            </a:r>
            <a:endParaRPr b="0" lang="pt-BR" sz="3100" spc="-1" strike="noStrike">
              <a:latin typeface="Arial"/>
            </a:endParaRPr>
          </a:p>
        </p:txBody>
      </p:sp>
      <p:sp>
        <p:nvSpPr>
          <p:cNvPr id="1503" name="CustomShape 2"/>
          <p:cNvSpPr/>
          <p:nvPr/>
        </p:nvSpPr>
        <p:spPr>
          <a:xfrm>
            <a:off x="406440" y="673200"/>
            <a:ext cx="12190680" cy="7225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200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 Bold"/>
                <a:ea typeface="DIN Condensed Bold"/>
              </a:rPr>
              <a:t>q-learning</a:t>
            </a:r>
            <a:endParaRPr b="0" lang="pt-BR" sz="4800" spc="-1" strike="noStrike">
              <a:latin typeface="Arial"/>
            </a:endParaRPr>
          </a:p>
        </p:txBody>
      </p:sp>
      <p:pic>
        <p:nvPicPr>
          <p:cNvPr id="1504" name="Q_1(s,a)_&amp;=_R(s,.pdf" descr="Q_1(s,a)_&amp;=_R(s,.pdf"/>
          <p:cNvPicPr/>
          <p:nvPr/>
        </p:nvPicPr>
        <p:blipFill>
          <a:blip r:embed="rId1"/>
          <a:stretch/>
        </p:blipFill>
        <p:spPr>
          <a:xfrm>
            <a:off x="3060720" y="3687120"/>
            <a:ext cx="6120000" cy="2982960"/>
          </a:xfrm>
          <a:prstGeom prst="rect">
            <a:avLst/>
          </a:prstGeom>
          <a:ln w="12600">
            <a:noFill/>
          </a:ln>
        </p:spPr>
      </p:pic>
      <p:pic>
        <p:nvPicPr>
          <p:cNvPr id="1505" name="frac_1_n_sum_k=1.pdf" descr="frac_1_n_sum_k=1.pdf"/>
          <p:cNvPicPr/>
          <p:nvPr/>
        </p:nvPicPr>
        <p:blipFill>
          <a:blip r:embed="rId2"/>
          <a:stretch/>
        </p:blipFill>
        <p:spPr>
          <a:xfrm>
            <a:off x="2057760" y="7251840"/>
            <a:ext cx="10044360" cy="1094760"/>
          </a:xfrm>
          <a:prstGeom prst="rect">
            <a:avLst/>
          </a:prstGeom>
          <a:ln w="12600">
            <a:noFill/>
          </a:ln>
        </p:spPr>
      </p:pic>
      <p:sp>
        <p:nvSpPr>
          <p:cNvPr id="1506" name="Line 3"/>
          <p:cNvSpPr/>
          <p:nvPr/>
        </p:nvSpPr>
        <p:spPr>
          <a:xfrm>
            <a:off x="2002680" y="7088400"/>
            <a:ext cx="10155600" cy="0"/>
          </a:xfrm>
          <a:prstGeom prst="line">
            <a:avLst/>
          </a:prstGeom>
          <a:ln w="25560">
            <a:solidFill>
              <a:schemeClr val="accent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507" name="CustomShape 4"/>
          <p:cNvSpPr/>
          <p:nvPr/>
        </p:nvSpPr>
        <p:spPr>
          <a:xfrm>
            <a:off x="583200" y="4075920"/>
            <a:ext cx="1071720" cy="4060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i="1" lang="pt-BR" sz="2000" spc="-1" strike="noStrike">
                <a:solidFill>
                  <a:srgbClr val="2389c0"/>
                </a:solidFill>
                <a:latin typeface="Avenir Next Regular"/>
                <a:ea typeface="Avenir Next Regular"/>
              </a:rPr>
              <a:t>s,a ↦ s</a:t>
            </a:r>
            <a:r>
              <a:rPr b="0" i="1" lang="pt-BR" sz="2000" spc="-1" strike="noStrike" baseline="-5000">
                <a:solidFill>
                  <a:srgbClr val="2389c0"/>
                </a:solidFill>
                <a:latin typeface="Avenir Next Regular"/>
                <a:ea typeface="Avenir Next Regular"/>
              </a:rPr>
              <a:t>1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1508" name="CustomShape 5"/>
          <p:cNvSpPr/>
          <p:nvPr/>
        </p:nvSpPr>
        <p:spPr>
          <a:xfrm>
            <a:off x="583200" y="4782960"/>
            <a:ext cx="1071720" cy="4060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i="1" lang="pt-BR" sz="2000" spc="-1" strike="noStrike">
                <a:solidFill>
                  <a:srgbClr val="2389c0"/>
                </a:solidFill>
                <a:latin typeface="Avenir Next Regular"/>
                <a:ea typeface="Avenir Next Regular"/>
              </a:rPr>
              <a:t>s,a ↦ s</a:t>
            </a:r>
            <a:r>
              <a:rPr b="0" i="1" lang="pt-BR" sz="2000" spc="-1" strike="noStrike" baseline="-5000">
                <a:solidFill>
                  <a:srgbClr val="2389c0"/>
                </a:solidFill>
                <a:latin typeface="Avenir Next Regular"/>
                <a:ea typeface="Avenir Next Regular"/>
              </a:rPr>
              <a:t>2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1509" name="CustomShape 6"/>
          <p:cNvSpPr/>
          <p:nvPr/>
        </p:nvSpPr>
        <p:spPr>
          <a:xfrm>
            <a:off x="584280" y="6397560"/>
            <a:ext cx="1070280" cy="4060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i="1" lang="pt-BR" sz="2000" spc="-1" strike="noStrike">
                <a:solidFill>
                  <a:srgbClr val="2389c0"/>
                </a:solidFill>
                <a:latin typeface="Avenir Next Regular"/>
                <a:ea typeface="Avenir Next Regular"/>
              </a:rPr>
              <a:t>s,a ↦ s</a:t>
            </a:r>
            <a:r>
              <a:rPr b="0" i="1" lang="pt-BR" sz="2000" spc="-1" strike="noStrike" baseline="-5000">
                <a:solidFill>
                  <a:srgbClr val="2389c0"/>
                </a:solidFill>
                <a:latin typeface="Avenir Next Regular"/>
                <a:ea typeface="Avenir Next Regular"/>
              </a:rPr>
              <a:t>n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1510" name="CustomShape 7"/>
          <p:cNvSpPr/>
          <p:nvPr/>
        </p:nvSpPr>
        <p:spPr>
          <a:xfrm>
            <a:off x="277920" y="3705480"/>
            <a:ext cx="1570320" cy="4060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i="1" lang="pt-BR" sz="2000" spc="-1" strike="noStrike">
                <a:solidFill>
                  <a:srgbClr val="838787"/>
                </a:solidFill>
                <a:latin typeface="Avenir Next Regular"/>
                <a:ea typeface="Avenir Next Regular"/>
              </a:rPr>
              <a:t>1st episode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1511" name="CustomShape 8"/>
          <p:cNvSpPr/>
          <p:nvPr/>
        </p:nvSpPr>
        <p:spPr>
          <a:xfrm>
            <a:off x="288360" y="4441680"/>
            <a:ext cx="1661760" cy="4060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i="1" lang="pt-BR" sz="2000" spc="-1" strike="noStrike">
                <a:solidFill>
                  <a:srgbClr val="838787"/>
                </a:solidFill>
                <a:latin typeface="Avenir Next Regular"/>
                <a:ea typeface="Avenir Next Regular"/>
              </a:rPr>
              <a:t>2nd episode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1512" name="CustomShape 9"/>
          <p:cNvSpPr/>
          <p:nvPr/>
        </p:nvSpPr>
        <p:spPr>
          <a:xfrm>
            <a:off x="279360" y="6089400"/>
            <a:ext cx="1599120" cy="4060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i="1" lang="pt-BR" sz="2000" spc="-1" strike="noStrike">
                <a:solidFill>
                  <a:srgbClr val="838787"/>
                </a:solidFill>
                <a:latin typeface="Avenir Next Regular"/>
                <a:ea typeface="Avenir Next Regular"/>
              </a:rPr>
              <a:t>nth episode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1513" name="CustomShape 10"/>
          <p:cNvSpPr/>
          <p:nvPr/>
        </p:nvSpPr>
        <p:spPr>
          <a:xfrm rot="5400000">
            <a:off x="9696600" y="4328280"/>
            <a:ext cx="2982960" cy="1700640"/>
          </a:xfrm>
          <a:prstGeom prst="rightArrow">
            <a:avLst>
              <a:gd name="adj1" fmla="val 56923"/>
              <a:gd name="adj2" fmla="val 45713"/>
            </a:avLst>
          </a:prstGeom>
          <a:solidFill>
            <a:schemeClr val="accent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"/>
              </a:lnSpc>
            </a:pPr>
            <a:r>
              <a:rPr b="0" lang="pt-BR" sz="2800" spc="746" strike="noStrike" baseline="-35000" cap="all">
                <a:solidFill>
                  <a:srgbClr val="ffffff"/>
                </a:solidFill>
                <a:latin typeface="DIN Condensed Bold"/>
                <a:ea typeface="DIN Condensed Bold"/>
              </a:rPr>
              <a:t>average</a:t>
            </a:r>
            <a:endParaRPr b="0" lang="pt-BR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4" name="CustomShape 1"/>
          <p:cNvSpPr/>
          <p:nvPr/>
        </p:nvSpPr>
        <p:spPr>
          <a:xfrm>
            <a:off x="406440" y="1905120"/>
            <a:ext cx="12190680" cy="75571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>
            <a:noAutofit/>
          </a:bodyPr>
          <a:p>
            <a:pPr marL="444600" indent="-44316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31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Incremental running average</a:t>
            </a:r>
            <a:endParaRPr b="0" lang="pt-BR" sz="31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01"/>
              </a:spcBef>
            </a:pPr>
            <a:endParaRPr b="0" lang="pt-BR" sz="31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01"/>
              </a:spcBef>
            </a:pPr>
            <a:endParaRPr b="0" lang="pt-BR" sz="31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01"/>
              </a:spcBef>
            </a:pPr>
            <a:endParaRPr b="0" lang="pt-BR" sz="3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3100" spc="-1" strike="noStrike">
              <a:latin typeface="Arial"/>
            </a:endParaRPr>
          </a:p>
          <a:p>
            <a:pPr lvl="1" marL="888840" indent="-44316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3100" spc="-1" strike="noStrike">
                <a:solidFill>
                  <a:srgbClr val="34a5da"/>
                </a:solidFill>
                <a:latin typeface="Avenir Next Medium"/>
                <a:ea typeface="Avenir Next Medium"/>
              </a:rPr>
              <a:t>Updates estimate to weighted average of old estimate and new estimate</a:t>
            </a:r>
            <a:endParaRPr b="0" lang="pt-BR" sz="3100" spc="-1" strike="noStrike">
              <a:latin typeface="Arial"/>
            </a:endParaRPr>
          </a:p>
          <a:p>
            <a:pPr lvl="1" marL="888840" indent="-44316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31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Decreasing learning rate ensures convergence</a:t>
            </a:r>
            <a:endParaRPr b="0" lang="pt-BR" sz="3100" spc="-1" strike="noStrike">
              <a:latin typeface="Arial"/>
            </a:endParaRPr>
          </a:p>
          <a:p>
            <a:pPr lvl="1" marL="888840" indent="-44316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31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Constant learning rate ensures never-ending learning</a:t>
            </a:r>
            <a:endParaRPr b="0" lang="pt-BR" sz="3100" spc="-1" strike="noStrike">
              <a:latin typeface="Arial"/>
            </a:endParaRPr>
          </a:p>
        </p:txBody>
      </p:sp>
      <p:sp>
        <p:nvSpPr>
          <p:cNvPr id="1515" name="CustomShape 2"/>
          <p:cNvSpPr/>
          <p:nvPr/>
        </p:nvSpPr>
        <p:spPr>
          <a:xfrm>
            <a:off x="406440" y="673200"/>
            <a:ext cx="12190680" cy="7225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200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 Bold"/>
                <a:ea typeface="DIN Condensed Bold"/>
              </a:rPr>
              <a:t>q-learning</a:t>
            </a:r>
            <a:endParaRPr b="0" lang="pt-BR" sz="4800" spc="-1" strike="noStrike">
              <a:latin typeface="Arial"/>
            </a:endParaRPr>
          </a:p>
        </p:txBody>
      </p:sp>
      <p:pic>
        <p:nvPicPr>
          <p:cNvPr id="1516" name="color_rgb_0.6908.pdf" descr="color_rgb_0.6908.pdf"/>
          <p:cNvPicPr/>
          <p:nvPr/>
        </p:nvPicPr>
        <p:blipFill>
          <a:blip r:embed="rId1"/>
          <a:stretch/>
        </p:blipFill>
        <p:spPr>
          <a:xfrm>
            <a:off x="7595280" y="5053320"/>
            <a:ext cx="3148200" cy="612000"/>
          </a:xfrm>
          <a:prstGeom prst="rect">
            <a:avLst/>
          </a:prstGeom>
          <a:ln w="12600">
            <a:noFill/>
          </a:ln>
        </p:spPr>
      </p:pic>
      <p:pic>
        <p:nvPicPr>
          <p:cNvPr id="1517" name="Image" descr="Image"/>
          <p:cNvPicPr/>
          <p:nvPr/>
        </p:nvPicPr>
        <p:blipFill>
          <a:blip r:embed="rId2"/>
          <a:stretch/>
        </p:blipFill>
        <p:spPr>
          <a:xfrm>
            <a:off x="2580120" y="2610720"/>
            <a:ext cx="8164800" cy="2373480"/>
          </a:xfrm>
          <a:prstGeom prst="rect">
            <a:avLst/>
          </a:prstGeom>
          <a:ln w="126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8" name="CustomShape 1"/>
          <p:cNvSpPr/>
          <p:nvPr/>
        </p:nvSpPr>
        <p:spPr>
          <a:xfrm>
            <a:off x="406440" y="3243240"/>
            <a:ext cx="12190680" cy="61074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>
            <a:noAutofit/>
          </a:bodyPr>
          <a:p>
            <a:pPr>
              <a:lnSpc>
                <a:spcPct val="200000"/>
              </a:lnSpc>
              <a:spcBef>
                <a:spcPts val="2801"/>
              </a:spcBef>
            </a:pP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Two iterative processes:</a:t>
            </a:r>
            <a:endParaRPr b="0" lang="pt-BR" sz="3400" spc="-1" strike="noStrike">
              <a:latin typeface="Arial"/>
            </a:endParaRPr>
          </a:p>
          <a:p>
            <a:pPr lvl="1" marL="1073160" indent="-62712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 Regular"/>
              <a:buAutoNum type="arabicPeriod"/>
            </a:pP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One is the usual kind of </a:t>
            </a:r>
            <a:r>
              <a:rPr b="0" lang="pt-BR" sz="34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averaging</a:t>
            </a: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 we do, when we collect a lot of samples and try to estimate their mean (using the </a:t>
            </a:r>
            <a:r>
              <a:rPr b="0" lang="pt-BR" sz="34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learning rate</a:t>
            </a: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)</a:t>
            </a:r>
            <a:endParaRPr b="0" lang="pt-BR" sz="3400" spc="-1" strike="noStrike">
              <a:latin typeface="Arial"/>
            </a:endParaRPr>
          </a:p>
          <a:p>
            <a:pPr lvl="1" marL="1073160" indent="-62712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 Regular"/>
              <a:buAutoNum type="arabicPeriod"/>
            </a:pP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The other is the </a:t>
            </a:r>
            <a:r>
              <a:rPr b="0" lang="pt-BR" sz="34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dynamic programming</a:t>
            </a: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 done by value iteration, updating the value of a state based on the estimated values of its successors</a:t>
            </a:r>
            <a:endParaRPr b="0" lang="pt-BR" sz="3400" spc="-1" strike="noStrike">
              <a:latin typeface="Arial"/>
            </a:endParaRPr>
          </a:p>
        </p:txBody>
      </p:sp>
      <p:sp>
        <p:nvSpPr>
          <p:cNvPr id="1519" name="CustomShape 2"/>
          <p:cNvSpPr/>
          <p:nvPr/>
        </p:nvSpPr>
        <p:spPr>
          <a:xfrm>
            <a:off x="406440" y="673200"/>
            <a:ext cx="12190680" cy="7225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200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 Bold"/>
                <a:ea typeface="DIN Condensed Bold"/>
              </a:rPr>
              <a:t>Q-learning Algorithm</a:t>
            </a:r>
            <a:endParaRPr b="0" lang="pt-BR" sz="4800" spc="-1" strike="noStrike">
              <a:latin typeface="Arial"/>
            </a:endParaRPr>
          </a:p>
        </p:txBody>
      </p:sp>
      <p:pic>
        <p:nvPicPr>
          <p:cNvPr id="1520" name="Q(s,a)_gets_(1-_.pdf" descr="Q(s,a)_gets_(1-_.pdf"/>
          <p:cNvPicPr/>
          <p:nvPr/>
        </p:nvPicPr>
        <p:blipFill>
          <a:blip r:embed="rId1"/>
          <a:stretch/>
        </p:blipFill>
        <p:spPr>
          <a:xfrm>
            <a:off x="1797120" y="1962360"/>
            <a:ext cx="9409320" cy="713520"/>
          </a:xfrm>
          <a:prstGeom prst="rect">
            <a:avLst/>
          </a:prstGeom>
          <a:ln w="126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1" name="CustomShape 1"/>
          <p:cNvSpPr/>
          <p:nvPr/>
        </p:nvSpPr>
        <p:spPr>
          <a:xfrm>
            <a:off x="406440" y="3462840"/>
            <a:ext cx="12190680" cy="45496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>
            <a:noAutofit/>
          </a:bodyPr>
          <a:p>
            <a:pPr marL="444600" indent="-44316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Off-policy</a:t>
            </a:r>
            <a:endParaRPr b="0" lang="pt-BR" sz="3400" spc="-1" strike="noStrike">
              <a:latin typeface="Arial"/>
            </a:endParaRPr>
          </a:p>
          <a:p>
            <a:pPr lvl="1" marL="888840" indent="-44316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3400" spc="-1" strike="noStrike">
                <a:solidFill>
                  <a:srgbClr val="838787"/>
                </a:solidFill>
                <a:latin typeface="Avenir Next Medium"/>
                <a:ea typeface="Avenir Next Medium"/>
              </a:rPr>
              <a:t>Algorithm learns from a different policy than the one actually used to produce interactions</a:t>
            </a:r>
            <a:endParaRPr b="0" lang="pt-BR" sz="3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01"/>
              </a:spcBef>
            </a:pPr>
            <a:endParaRPr b="0" lang="pt-BR" sz="3400" spc="-1" strike="noStrike">
              <a:latin typeface="Arial"/>
            </a:endParaRPr>
          </a:p>
          <a:p>
            <a:pPr marL="444600" indent="-44316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On-policy?</a:t>
            </a:r>
            <a:endParaRPr b="0" lang="pt-BR" sz="3400" spc="-1" strike="noStrike">
              <a:latin typeface="Arial"/>
            </a:endParaRPr>
          </a:p>
        </p:txBody>
      </p:sp>
      <p:sp>
        <p:nvSpPr>
          <p:cNvPr id="1522" name="CustomShape 2"/>
          <p:cNvSpPr/>
          <p:nvPr/>
        </p:nvSpPr>
        <p:spPr>
          <a:xfrm>
            <a:off x="406440" y="673200"/>
            <a:ext cx="12190680" cy="7225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200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 Bold"/>
                <a:ea typeface="DIN Condensed Bold"/>
              </a:rPr>
              <a:t>q-learning</a:t>
            </a:r>
            <a:endParaRPr b="0" lang="pt-BR" sz="4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3" name="CustomShape 1"/>
          <p:cNvSpPr/>
          <p:nvPr/>
        </p:nvSpPr>
        <p:spPr>
          <a:xfrm>
            <a:off x="406440" y="2358360"/>
            <a:ext cx="12190680" cy="61074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>
            <a:noAutofit/>
          </a:bodyPr>
          <a:p>
            <a:pPr marL="529200" indent="-527760">
              <a:lnSpc>
                <a:spcPct val="100000"/>
              </a:lnSpc>
              <a:spcBef>
                <a:spcPts val="2500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313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Guaranteed to converge to Q* even if we act suboptimally</a:t>
            </a:r>
            <a:endParaRPr b="0" lang="pt-BR" sz="3130" spc="-1" strike="noStrike">
              <a:latin typeface="Arial"/>
            </a:endParaRPr>
          </a:p>
          <a:p>
            <a:pPr lvl="1" marL="765720" indent="-355320">
              <a:lnSpc>
                <a:spcPct val="100000"/>
              </a:lnSpc>
              <a:spcBef>
                <a:spcPts val="2500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313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The optimal Q function is achieved </a:t>
            </a:r>
            <a:r>
              <a:rPr b="0" i="1" lang="pt-BR" sz="3130" spc="-1" strike="noStrike">
                <a:solidFill>
                  <a:srgbClr val="e42832"/>
                </a:solidFill>
                <a:latin typeface="Avenir Next Regular"/>
                <a:ea typeface="Avenir Next Regular"/>
              </a:rPr>
              <a:t>if</a:t>
            </a:r>
            <a:r>
              <a:rPr b="0" lang="pt-BR" sz="313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 the world is really an MDP, </a:t>
            </a:r>
            <a:r>
              <a:rPr b="0" i="1" lang="pt-BR" sz="3130" spc="-1" strike="noStrike">
                <a:solidFill>
                  <a:srgbClr val="e42832"/>
                </a:solidFill>
                <a:latin typeface="Avenir Next Regular"/>
                <a:ea typeface="Avenir Next Regular"/>
              </a:rPr>
              <a:t>if</a:t>
            </a:r>
            <a:r>
              <a:rPr b="0" lang="pt-BR" sz="313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 we manage the learning rate correctly, and </a:t>
            </a:r>
            <a:r>
              <a:rPr b="0" i="1" lang="pt-BR" sz="3130" spc="-1" strike="noStrike">
                <a:solidFill>
                  <a:srgbClr val="e42832"/>
                </a:solidFill>
                <a:latin typeface="Avenir Next Regular"/>
                <a:ea typeface="Avenir Next Regular"/>
              </a:rPr>
              <a:t>if</a:t>
            </a:r>
            <a:r>
              <a:rPr b="0" lang="pt-BR" sz="313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 we explore the world in such a way that we never completely ignore some actions/states</a:t>
            </a:r>
            <a:endParaRPr b="0" lang="pt-BR" sz="3130" spc="-1" strike="noStrike">
              <a:latin typeface="Arial"/>
            </a:endParaRPr>
          </a:p>
          <a:p>
            <a:pPr lvl="1" marL="765720" indent="-355320">
              <a:lnSpc>
                <a:spcPct val="100000"/>
              </a:lnSpc>
              <a:spcBef>
                <a:spcPts val="2500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3130" spc="-1" strike="sngStrike">
                <a:solidFill>
                  <a:srgbClr val="838787"/>
                </a:solidFill>
                <a:latin typeface="Avenir Next Medium"/>
                <a:ea typeface="Avenir Next Medium"/>
              </a:rPr>
              <a:t>In other words, almost never</a:t>
            </a:r>
            <a:endParaRPr b="0" lang="pt-BR" sz="3130" spc="-1" strike="noStrike">
              <a:latin typeface="Arial"/>
            </a:endParaRPr>
          </a:p>
          <a:p>
            <a:pPr lvl="1" marL="765720" indent="-355320">
              <a:lnSpc>
                <a:spcPct val="100000"/>
              </a:lnSpc>
              <a:spcBef>
                <a:spcPts val="2500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313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Even when these conditions are met convergence can be really really slow</a:t>
            </a:r>
            <a:r>
              <a:rPr b="0" lang="pt-BR" sz="313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 (most successful applications train first on a simulator)</a:t>
            </a:r>
            <a:endParaRPr b="0" lang="pt-BR" sz="3130" spc="-1" strike="noStrike">
              <a:latin typeface="Arial"/>
            </a:endParaRPr>
          </a:p>
        </p:txBody>
      </p:sp>
      <p:sp>
        <p:nvSpPr>
          <p:cNvPr id="1524" name="CustomShape 2"/>
          <p:cNvSpPr/>
          <p:nvPr/>
        </p:nvSpPr>
        <p:spPr>
          <a:xfrm>
            <a:off x="406440" y="673200"/>
            <a:ext cx="12190680" cy="7225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200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 Bold"/>
                <a:ea typeface="DIN Condensed Bold"/>
              </a:rPr>
              <a:t>Q-learning Algorithm</a:t>
            </a:r>
            <a:endParaRPr b="0" lang="pt-BR" sz="4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5" name="Picture 1" descr="nature14236-sv2.mov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r:embed="rId2"/>
              </p:ext>
            </p:extLst>
          </p:nvPr>
        </p:nvPicPr>
        <p:blipFill>
          <a:blip r:embed="rId3"/>
        </p:blipFill>
        <p:spPr>
          <a:xfrm>
            <a:off x="2778480" y="1828800"/>
            <a:ext cx="8126640" cy="60944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03" dur="indefinite" restart="never" nodeType="tmRoot">
          <p:childTnLst>
            <p:seq>
              <p:cTn id="104" dur="indefinite" nodeType="mainSeq">
                <p:childTnLst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nodeType="click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>
                                      <p:cBhvr>
                                        <p:cTn id="108" dur="72138336" fill="hold"/>
                                        <p:tgtEl>
                                          <p:spTgt spid="15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6" name="Picture 1" descr="nature14236-sv1.mov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r:embed="rId2"/>
              </p:ext>
            </p:extLst>
          </p:nvPr>
        </p:nvPicPr>
        <p:blipFill>
          <a:blip r:embed="rId3"/>
        </p:blipFill>
        <p:spPr>
          <a:xfrm>
            <a:off x="2438280" y="1828800"/>
            <a:ext cx="8126640" cy="60944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09" dur="indefinite" restart="never" nodeType="tmRoot">
          <p:childTnLst>
            <p:seq>
              <p:cTn id="110" dur="indefinite" nodeType="mainSeq">
                <p:childTnLst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nodeType="click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>
                                      <p:cBhvr>
                                        <p:cTn id="114" dur="68300000" fill="hold"/>
                                        <p:tgtEl>
                                          <p:spTgt spid="15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7c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7" name="CustomShape 1"/>
          <p:cNvSpPr/>
          <p:nvPr/>
        </p:nvSpPr>
        <p:spPr>
          <a:xfrm>
            <a:off x="406440" y="1905120"/>
            <a:ext cx="12190680" cy="60876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>
            <a:noAutofit/>
          </a:bodyPr>
          <a:p>
            <a:pPr marL="444600" indent="-44316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29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Agent takes action </a:t>
            </a:r>
            <a:r>
              <a:rPr b="0" lang="pt-BR" sz="29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go up</a:t>
            </a:r>
            <a:r>
              <a:rPr b="0" lang="pt-BR" sz="29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 in s</a:t>
            </a:r>
            <a:r>
              <a:rPr b="0" lang="pt-BR" sz="2900" spc="-1" strike="noStrike" baseline="-14000">
                <a:solidFill>
                  <a:srgbClr val="222222"/>
                </a:solidFill>
                <a:latin typeface="Avenir Next Medium"/>
                <a:ea typeface="Avenir Next Medium"/>
              </a:rPr>
              <a:t>1, </a:t>
            </a:r>
            <a:r>
              <a:rPr b="0" lang="pt-BR" sz="2900" spc="-1" strike="noStrike" baseline="1000">
                <a:solidFill>
                  <a:srgbClr val="222222"/>
                </a:solidFill>
                <a:latin typeface="Avenir Next Medium"/>
                <a:ea typeface="Avenir Next Medium"/>
              </a:rPr>
              <a:t>receives reward 0 and transits to </a:t>
            </a:r>
            <a:r>
              <a:rPr b="0" lang="pt-BR" sz="29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s</a:t>
            </a:r>
            <a:r>
              <a:rPr b="0" lang="pt-BR" sz="2900" spc="-1" strike="noStrike" baseline="-14000">
                <a:solidFill>
                  <a:srgbClr val="222222"/>
                </a:solidFill>
                <a:latin typeface="Avenir Next Medium"/>
                <a:ea typeface="Avenir Next Medium"/>
              </a:rPr>
              <a:t>2</a:t>
            </a:r>
            <a:endParaRPr b="0" lang="pt-BR" sz="2900" spc="-1" strike="noStrike">
              <a:latin typeface="Arial"/>
            </a:endParaRPr>
          </a:p>
          <a:p>
            <a:pPr marL="444600" indent="-44316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2900" spc="-1" strike="noStrike" baseline="-8000">
                <a:solidFill>
                  <a:srgbClr val="222222"/>
                </a:solidFill>
                <a:latin typeface="Avenir Next Medium"/>
                <a:ea typeface="Avenir Next Medium"/>
              </a:rPr>
              <a:t>Discount factor: </a:t>
            </a:r>
            <a:r>
              <a:rPr b="0" lang="pt-BR" sz="2900" spc="-1" strike="noStrike">
                <a:solidFill>
                  <a:srgbClr val="222222"/>
                </a:solidFill>
                <a:latin typeface="Symbol"/>
                <a:ea typeface="Symbol"/>
              </a:rPr>
              <a:t>g </a:t>
            </a:r>
            <a:r>
              <a:rPr b="0" lang="pt-BR" sz="29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= 0.9</a:t>
            </a:r>
            <a:endParaRPr b="0" lang="pt-BR" sz="2900" spc="-1" strike="noStrike">
              <a:latin typeface="Arial"/>
            </a:endParaRPr>
          </a:p>
          <a:p>
            <a:pPr marL="444600" indent="-44316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29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Q =</a:t>
            </a:r>
            <a:endParaRPr b="0" lang="pt-BR" sz="29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01"/>
              </a:spcBef>
            </a:pPr>
            <a:endParaRPr b="0" lang="pt-BR" sz="29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01"/>
              </a:spcBef>
            </a:pPr>
            <a:endParaRPr b="0" lang="pt-BR" sz="2900" spc="-1" strike="noStrike">
              <a:latin typeface="Arial"/>
            </a:endParaRPr>
          </a:p>
          <a:p>
            <a:pPr marL="444600" indent="-44316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29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Learning rate: </a:t>
            </a:r>
            <a:r>
              <a:rPr b="0" lang="pt-BR" sz="2900" spc="-1" strike="noStrike">
                <a:solidFill>
                  <a:srgbClr val="222222"/>
                </a:solidFill>
                <a:latin typeface="Symbol"/>
                <a:ea typeface="Symbol"/>
              </a:rPr>
              <a:t>a</a:t>
            </a:r>
            <a:r>
              <a:rPr b="0" lang="pt-BR" sz="29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=1</a:t>
            </a:r>
            <a:endParaRPr b="0" lang="pt-BR" sz="2900" spc="-1" strike="noStrike">
              <a:latin typeface="Arial"/>
            </a:endParaRPr>
          </a:p>
          <a:p>
            <a:pPr marL="444600" indent="-44316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29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Q(s</a:t>
            </a:r>
            <a:r>
              <a:rPr b="0" lang="pt-BR" sz="2900" spc="-1" strike="noStrike" baseline="-5000">
                <a:solidFill>
                  <a:srgbClr val="e42832"/>
                </a:solidFill>
                <a:latin typeface="Avenir Next Medium"/>
                <a:ea typeface="Avenir Next Medium"/>
              </a:rPr>
              <a:t>1</a:t>
            </a:r>
            <a:r>
              <a:rPr b="0" lang="pt-BR" sz="29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,up) = ?</a:t>
            </a:r>
            <a:endParaRPr b="0" lang="pt-BR" sz="2900" spc="-1" strike="noStrike">
              <a:latin typeface="Arial"/>
            </a:endParaRPr>
          </a:p>
        </p:txBody>
      </p:sp>
      <p:sp>
        <p:nvSpPr>
          <p:cNvPr id="1528" name="CustomShape 2"/>
          <p:cNvSpPr/>
          <p:nvPr/>
        </p:nvSpPr>
        <p:spPr>
          <a:xfrm>
            <a:off x="406440" y="673200"/>
            <a:ext cx="12190680" cy="7225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200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 Bold"/>
                <a:ea typeface="DIN Condensed Bold"/>
              </a:rPr>
              <a:t>exercise</a:t>
            </a:r>
            <a:endParaRPr b="0" lang="pt-BR" sz="4800" spc="-1" strike="noStrike">
              <a:latin typeface="Arial"/>
            </a:endParaRPr>
          </a:p>
        </p:txBody>
      </p:sp>
      <p:grpSp>
        <p:nvGrpSpPr>
          <p:cNvPr id="1529" name="Group 3"/>
          <p:cNvGrpSpPr/>
          <p:nvPr/>
        </p:nvGrpSpPr>
        <p:grpSpPr>
          <a:xfrm>
            <a:off x="1908360" y="3591000"/>
            <a:ext cx="3614760" cy="2256480"/>
            <a:chOff x="1908360" y="3591000"/>
            <a:chExt cx="3614760" cy="2256480"/>
          </a:xfrm>
        </p:grpSpPr>
        <p:sp>
          <p:nvSpPr>
            <p:cNvPr id="1530" name="CustomShape 4"/>
            <p:cNvSpPr/>
            <p:nvPr/>
          </p:nvSpPr>
          <p:spPr>
            <a:xfrm>
              <a:off x="1908360" y="3591000"/>
              <a:ext cx="3613320" cy="225648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31" name="Line 5"/>
            <p:cNvSpPr/>
            <p:nvPr/>
          </p:nvSpPr>
          <p:spPr>
            <a:xfrm>
              <a:off x="3123000" y="3608640"/>
              <a:ext cx="0" cy="2237400"/>
            </a:xfrm>
            <a:prstGeom prst="line">
              <a:avLst/>
            </a:prstGeom>
            <a:ln w="1260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32" name="Line 6"/>
            <p:cNvSpPr/>
            <p:nvPr/>
          </p:nvSpPr>
          <p:spPr>
            <a:xfrm>
              <a:off x="4310640" y="3608640"/>
              <a:ext cx="0" cy="2237400"/>
            </a:xfrm>
            <a:prstGeom prst="line">
              <a:avLst/>
            </a:prstGeom>
            <a:ln w="1260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33" name="Line 7"/>
            <p:cNvSpPr/>
            <p:nvPr/>
          </p:nvSpPr>
          <p:spPr>
            <a:xfrm flipV="1">
              <a:off x="1908360" y="4699440"/>
              <a:ext cx="3614760" cy="20520"/>
            </a:xfrm>
            <a:prstGeom prst="line">
              <a:avLst/>
            </a:prstGeom>
            <a:ln w="1260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34" name="CustomShape 8"/>
            <p:cNvSpPr/>
            <p:nvPr/>
          </p:nvSpPr>
          <p:spPr>
            <a:xfrm>
              <a:off x="4649760" y="3862800"/>
              <a:ext cx="587520" cy="49536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65160" rIns="65160" tIns="65160" bIns="65160" anchor="ctr">
              <a:spAutoFit/>
            </a:bodyPr>
            <a:p>
              <a:pPr>
                <a:lnSpc>
                  <a:spcPct val="100000"/>
                </a:lnSpc>
              </a:pPr>
              <a:r>
                <a:rPr b="1" lang="pt-BR" sz="2400" spc="-1" strike="noStrike">
                  <a:solidFill>
                    <a:srgbClr val="ff2b1f"/>
                  </a:solidFill>
                  <a:latin typeface="Times New Roman"/>
                  <a:ea typeface="Times New Roman"/>
                </a:rPr>
                <a:t>100</a:t>
              </a:r>
              <a:endParaRPr b="0" lang="pt-BR" sz="2400" spc="-1" strike="noStrike">
                <a:latin typeface="Arial"/>
              </a:endParaRPr>
            </a:p>
          </p:txBody>
        </p:sp>
        <p:sp>
          <p:nvSpPr>
            <p:cNvPr id="1535" name="CustomShape 9"/>
            <p:cNvSpPr/>
            <p:nvPr/>
          </p:nvSpPr>
          <p:spPr>
            <a:xfrm>
              <a:off x="3501360" y="4772880"/>
              <a:ext cx="337680" cy="50616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65160" rIns="65160" tIns="65160" bIns="65160" anchor="ctr">
              <a:spAutoFit/>
            </a:bodyPr>
            <a:p>
              <a:pPr>
                <a:lnSpc>
                  <a:spcPct val="100000"/>
                </a:lnSpc>
              </a:pPr>
              <a:r>
                <a:rPr b="1" lang="pt-BR" sz="2400" spc="-1" strike="noStrike">
                  <a:solidFill>
                    <a:srgbClr val="000000"/>
                  </a:solidFill>
                  <a:latin typeface="Times New Roman"/>
                  <a:ea typeface="Times New Roman"/>
                </a:rPr>
                <a:t>s</a:t>
              </a:r>
              <a:r>
                <a:rPr b="1" lang="pt-BR" sz="2400" spc="-1" strike="noStrike" baseline="-12000">
                  <a:solidFill>
                    <a:srgbClr val="000000"/>
                  </a:solidFill>
                  <a:latin typeface="Times New Roman"/>
                  <a:ea typeface="Times New Roman"/>
                </a:rPr>
                <a:t>1</a:t>
              </a:r>
              <a:endParaRPr b="0" lang="pt-BR" sz="2400" spc="-1" strike="noStrike">
                <a:latin typeface="Arial"/>
              </a:endParaRPr>
            </a:p>
          </p:txBody>
        </p:sp>
        <p:sp>
          <p:nvSpPr>
            <p:cNvPr id="1536" name="CustomShape 10"/>
            <p:cNvSpPr/>
            <p:nvPr/>
          </p:nvSpPr>
          <p:spPr>
            <a:xfrm>
              <a:off x="2265120" y="5101560"/>
              <a:ext cx="435240" cy="49536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65160" rIns="65160" tIns="65160" bIns="65160" anchor="ctr">
              <a:spAutoFit/>
            </a:bodyPr>
            <a:p>
              <a:pPr>
                <a:lnSpc>
                  <a:spcPct val="100000"/>
                </a:lnSpc>
              </a:pPr>
              <a:r>
                <a:rPr b="1" lang="pt-BR" sz="2400" spc="-1" strike="noStrike">
                  <a:solidFill>
                    <a:srgbClr val="ff2b1f"/>
                  </a:solidFill>
                  <a:latin typeface="Times New Roman"/>
                  <a:ea typeface="Times New Roman"/>
                </a:rPr>
                <a:t>66</a:t>
              </a:r>
              <a:endParaRPr b="0" lang="pt-BR" sz="2400" spc="-1" strike="noStrike">
                <a:latin typeface="Arial"/>
              </a:endParaRPr>
            </a:p>
          </p:txBody>
        </p:sp>
        <p:sp>
          <p:nvSpPr>
            <p:cNvPr id="1537" name="CustomShape 11"/>
            <p:cNvSpPr/>
            <p:nvPr/>
          </p:nvSpPr>
          <p:spPr>
            <a:xfrm>
              <a:off x="4726080" y="5101560"/>
              <a:ext cx="435240" cy="49536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65160" rIns="65160" tIns="65160" bIns="65160" anchor="ctr">
              <a:spAutoFit/>
            </a:bodyPr>
            <a:p>
              <a:pPr>
                <a:lnSpc>
                  <a:spcPct val="100000"/>
                </a:lnSpc>
              </a:pPr>
              <a:r>
                <a:rPr b="1" lang="pt-BR" sz="2400" spc="-1" strike="noStrike">
                  <a:solidFill>
                    <a:srgbClr val="ff2b1f"/>
                  </a:solidFill>
                  <a:latin typeface="Times New Roman"/>
                  <a:ea typeface="Times New Roman"/>
                </a:rPr>
                <a:t>81</a:t>
              </a:r>
              <a:endParaRPr b="0" lang="pt-BR" sz="2400" spc="-1" strike="noStrike">
                <a:latin typeface="Arial"/>
              </a:endParaRPr>
            </a:p>
          </p:txBody>
        </p:sp>
        <p:sp>
          <p:nvSpPr>
            <p:cNvPr id="1538" name="CustomShape 12"/>
            <p:cNvSpPr/>
            <p:nvPr/>
          </p:nvSpPr>
          <p:spPr>
            <a:xfrm>
              <a:off x="3501360" y="3600360"/>
              <a:ext cx="337680" cy="50616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65160" rIns="65160" tIns="65160" bIns="65160" anchor="ctr">
              <a:spAutoFit/>
            </a:bodyPr>
            <a:p>
              <a:pPr>
                <a:lnSpc>
                  <a:spcPct val="100000"/>
                </a:lnSpc>
              </a:pPr>
              <a:r>
                <a:rPr b="1" lang="pt-BR" sz="2400" spc="-1" strike="noStrike">
                  <a:solidFill>
                    <a:srgbClr val="000000"/>
                  </a:solidFill>
                  <a:latin typeface="Times New Roman"/>
                  <a:ea typeface="Times New Roman"/>
                </a:rPr>
                <a:t>s</a:t>
              </a:r>
              <a:r>
                <a:rPr b="1" lang="pt-BR" sz="2400" spc="-1" strike="noStrike" baseline="-12000">
                  <a:solidFill>
                    <a:srgbClr val="000000"/>
                  </a:solidFill>
                  <a:latin typeface="Times New Roman"/>
                  <a:ea typeface="Times New Roman"/>
                </a:rPr>
                <a:t>2</a:t>
              </a:r>
              <a:endParaRPr b="0" lang="pt-BR" sz="2400" spc="-1" strike="noStrike">
                <a:latin typeface="Arial"/>
              </a:endParaRPr>
            </a:p>
          </p:txBody>
        </p:sp>
        <p:sp>
          <p:nvSpPr>
            <p:cNvPr id="1539" name="CustomShape 13"/>
            <p:cNvSpPr/>
            <p:nvPr/>
          </p:nvSpPr>
          <p:spPr>
            <a:xfrm>
              <a:off x="2262960" y="3862800"/>
              <a:ext cx="435240" cy="49536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65160" rIns="65160" tIns="65160" bIns="65160" anchor="ctr">
              <a:spAutoFit/>
            </a:bodyPr>
            <a:p>
              <a:pPr>
                <a:lnSpc>
                  <a:spcPct val="100000"/>
                </a:lnSpc>
              </a:pPr>
              <a:r>
                <a:rPr b="1" lang="pt-BR" sz="2400" spc="-1" strike="noStrike">
                  <a:solidFill>
                    <a:srgbClr val="ff2b1f"/>
                  </a:solidFill>
                  <a:latin typeface="Times New Roman"/>
                  <a:ea typeface="Times New Roman"/>
                </a:rPr>
                <a:t>73</a:t>
              </a:r>
              <a:endParaRPr b="0" lang="pt-BR" sz="2400" spc="-1" strike="noStrike">
                <a:latin typeface="Arial"/>
              </a:endParaRPr>
            </a:p>
          </p:txBody>
        </p:sp>
        <p:sp>
          <p:nvSpPr>
            <p:cNvPr id="1540" name="CustomShape 14"/>
            <p:cNvSpPr/>
            <p:nvPr/>
          </p:nvSpPr>
          <p:spPr>
            <a:xfrm>
              <a:off x="3452760" y="5214600"/>
              <a:ext cx="435240" cy="49536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65160" rIns="65160" tIns="65160" bIns="65160" anchor="ctr">
              <a:spAutoFit/>
            </a:bodyPr>
            <a:p>
              <a:pPr>
                <a:lnSpc>
                  <a:spcPct val="100000"/>
                </a:lnSpc>
              </a:pPr>
              <a:r>
                <a:rPr b="1" lang="pt-BR" sz="2400" spc="-1" strike="noStrike">
                  <a:solidFill>
                    <a:srgbClr val="ff2b1f"/>
                  </a:solidFill>
                  <a:latin typeface="Times New Roman"/>
                  <a:ea typeface="Times New Roman"/>
                </a:rPr>
                <a:t>70</a:t>
              </a:r>
              <a:endParaRPr b="0" lang="pt-BR" sz="2400" spc="-1" strike="noStrike">
                <a:latin typeface="Arial"/>
              </a:endParaRPr>
            </a:p>
          </p:txBody>
        </p:sp>
        <p:sp>
          <p:nvSpPr>
            <p:cNvPr id="1541" name="CustomShape 15"/>
            <p:cNvSpPr/>
            <p:nvPr/>
          </p:nvSpPr>
          <p:spPr>
            <a:xfrm>
              <a:off x="3494880" y="4146120"/>
              <a:ext cx="435240" cy="49536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65160" rIns="65160" tIns="65160" bIns="65160" anchor="ctr">
              <a:spAutoFit/>
            </a:bodyPr>
            <a:p>
              <a:pPr>
                <a:lnSpc>
                  <a:spcPct val="100000"/>
                </a:lnSpc>
              </a:pPr>
              <a:r>
                <a:rPr b="1" lang="pt-BR" sz="2400" spc="-1" strike="noStrike">
                  <a:solidFill>
                    <a:srgbClr val="ff2b1f"/>
                  </a:solidFill>
                  <a:latin typeface="Times New Roman"/>
                  <a:ea typeface="Times New Roman"/>
                </a:rPr>
                <a:t>10</a:t>
              </a:r>
              <a:endParaRPr b="0" lang="pt-BR" sz="2400" spc="-1" strike="noStrike">
                <a:latin typeface="Arial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bg>
      <p:bgPr>
        <a:solidFill>
          <a:srgbClr val="fff7c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2" name="CustomShape 1"/>
          <p:cNvSpPr/>
          <p:nvPr/>
        </p:nvSpPr>
        <p:spPr>
          <a:xfrm>
            <a:off x="406440" y="1905120"/>
            <a:ext cx="12190680" cy="60876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>
            <a:noAutofit/>
          </a:bodyPr>
          <a:p>
            <a:pPr marL="444600" indent="-44316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29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Agent takes action </a:t>
            </a:r>
            <a:r>
              <a:rPr b="0" lang="pt-BR" sz="29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go up</a:t>
            </a:r>
            <a:r>
              <a:rPr b="0" lang="pt-BR" sz="29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 in s</a:t>
            </a:r>
            <a:r>
              <a:rPr b="0" lang="pt-BR" sz="2900" spc="-1" strike="noStrike" baseline="-14000">
                <a:solidFill>
                  <a:srgbClr val="222222"/>
                </a:solidFill>
                <a:latin typeface="Avenir Next Medium"/>
                <a:ea typeface="Avenir Next Medium"/>
              </a:rPr>
              <a:t>1, </a:t>
            </a:r>
            <a:r>
              <a:rPr b="0" lang="pt-BR" sz="2900" spc="-1" strike="noStrike" baseline="1000">
                <a:solidFill>
                  <a:srgbClr val="222222"/>
                </a:solidFill>
                <a:latin typeface="Avenir Next Medium"/>
                <a:ea typeface="Avenir Next Medium"/>
              </a:rPr>
              <a:t>receives reward 0 and transits to </a:t>
            </a:r>
            <a:r>
              <a:rPr b="0" lang="pt-BR" sz="29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s</a:t>
            </a:r>
            <a:r>
              <a:rPr b="0" lang="pt-BR" sz="2900" spc="-1" strike="noStrike" baseline="-14000">
                <a:solidFill>
                  <a:srgbClr val="222222"/>
                </a:solidFill>
                <a:latin typeface="Avenir Next Medium"/>
                <a:ea typeface="Avenir Next Medium"/>
              </a:rPr>
              <a:t>2</a:t>
            </a:r>
            <a:endParaRPr b="0" lang="pt-BR" sz="2900" spc="-1" strike="noStrike">
              <a:latin typeface="Arial"/>
            </a:endParaRPr>
          </a:p>
          <a:p>
            <a:pPr marL="444600" indent="-44316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2900" spc="-1" strike="noStrike" baseline="-8000">
                <a:solidFill>
                  <a:srgbClr val="222222"/>
                </a:solidFill>
                <a:latin typeface="Avenir Next Medium"/>
                <a:ea typeface="Avenir Next Medium"/>
              </a:rPr>
              <a:t>Discount factor: </a:t>
            </a:r>
            <a:r>
              <a:rPr b="0" lang="pt-BR" sz="2900" spc="-1" strike="noStrike">
                <a:solidFill>
                  <a:srgbClr val="222222"/>
                </a:solidFill>
                <a:latin typeface="Symbol"/>
                <a:ea typeface="Symbol"/>
              </a:rPr>
              <a:t>g </a:t>
            </a:r>
            <a:r>
              <a:rPr b="0" lang="pt-BR" sz="29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= 0.9</a:t>
            </a:r>
            <a:endParaRPr b="0" lang="pt-BR" sz="2900" spc="-1" strike="noStrike">
              <a:latin typeface="Arial"/>
            </a:endParaRPr>
          </a:p>
          <a:p>
            <a:pPr marL="444600" indent="-44316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29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Q =</a:t>
            </a:r>
            <a:endParaRPr b="0" lang="pt-BR" sz="29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01"/>
              </a:spcBef>
            </a:pPr>
            <a:endParaRPr b="0" lang="pt-BR" sz="29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01"/>
              </a:spcBef>
            </a:pPr>
            <a:endParaRPr b="0" lang="pt-BR" sz="2900" spc="-1" strike="noStrike">
              <a:latin typeface="Arial"/>
            </a:endParaRPr>
          </a:p>
          <a:p>
            <a:pPr marL="444600" indent="-44316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29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Learning rate: </a:t>
            </a:r>
            <a:r>
              <a:rPr b="0" lang="pt-BR" sz="2900" spc="-1" strike="noStrike">
                <a:solidFill>
                  <a:srgbClr val="222222"/>
                </a:solidFill>
                <a:latin typeface="Symbol"/>
                <a:ea typeface="Symbol"/>
              </a:rPr>
              <a:t>a</a:t>
            </a:r>
            <a:r>
              <a:rPr b="0" lang="pt-BR" sz="29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=1</a:t>
            </a:r>
            <a:endParaRPr b="0" lang="pt-BR" sz="2900" spc="-1" strike="noStrike">
              <a:latin typeface="Arial"/>
            </a:endParaRPr>
          </a:p>
        </p:txBody>
      </p:sp>
      <p:sp>
        <p:nvSpPr>
          <p:cNvPr id="1543" name="CustomShape 2"/>
          <p:cNvSpPr/>
          <p:nvPr/>
        </p:nvSpPr>
        <p:spPr>
          <a:xfrm>
            <a:off x="406440" y="673200"/>
            <a:ext cx="12190680" cy="7225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200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 Bold"/>
                <a:ea typeface="DIN Condensed Bold"/>
              </a:rPr>
              <a:t>exercise</a:t>
            </a:r>
            <a:endParaRPr b="0" lang="pt-BR" sz="4800" spc="-1" strike="noStrike">
              <a:latin typeface="Arial"/>
            </a:endParaRPr>
          </a:p>
        </p:txBody>
      </p:sp>
      <p:sp>
        <p:nvSpPr>
          <p:cNvPr id="1544" name="CustomShape 3"/>
          <p:cNvSpPr/>
          <p:nvPr/>
        </p:nvSpPr>
        <p:spPr>
          <a:xfrm>
            <a:off x="5035680" y="6608520"/>
            <a:ext cx="7540920" cy="23659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65160" rIns="65160" tIns="65160" bIns="65160" anchor="ctr">
            <a:spAutoFit/>
          </a:bodyPr>
          <a:p>
            <a:pPr>
              <a:lnSpc>
                <a:spcPct val="100000"/>
              </a:lnSpc>
            </a:pPr>
            <a:r>
              <a:rPr b="0" lang="pt-BR" sz="3600" spc="-1" strike="noStrike">
                <a:solidFill>
                  <a:srgbClr val="e42832"/>
                </a:solidFill>
                <a:latin typeface="Arial"/>
                <a:ea typeface="Arial"/>
              </a:rPr>
              <a:t>Q(s</a:t>
            </a:r>
            <a:r>
              <a:rPr b="0" lang="pt-BR" sz="3600" spc="-1" strike="noStrike" baseline="-13000">
                <a:solidFill>
                  <a:srgbClr val="e42832"/>
                </a:solidFill>
                <a:latin typeface="Arial"/>
                <a:ea typeface="Arial"/>
              </a:rPr>
              <a:t>1</a:t>
            </a:r>
            <a:r>
              <a:rPr b="0" lang="pt-BR" sz="3600" spc="-1" strike="noStrike">
                <a:solidFill>
                  <a:srgbClr val="e42832"/>
                </a:solidFill>
                <a:latin typeface="Arial"/>
                <a:ea typeface="Arial"/>
              </a:rPr>
              <a:t>, up) </a:t>
            </a:r>
            <a:endParaRPr b="0" lang="pt-BR" sz="3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3600" spc="-1" strike="noStrike">
                <a:solidFill>
                  <a:srgbClr val="e42832"/>
                </a:solidFill>
                <a:latin typeface="Arial"/>
                <a:ea typeface="Arial"/>
              </a:rPr>
              <a:t>     </a:t>
            </a:r>
            <a:r>
              <a:rPr b="0" lang="pt-BR" sz="3600" spc="-1" strike="noStrike">
                <a:solidFill>
                  <a:srgbClr val="e42832"/>
                </a:solidFill>
                <a:latin typeface="Arial"/>
                <a:ea typeface="Arial"/>
              </a:rPr>
              <a:t>= R(s</a:t>
            </a:r>
            <a:r>
              <a:rPr b="0" lang="pt-BR" sz="3600" spc="-1" strike="noStrike" baseline="-5000">
                <a:solidFill>
                  <a:srgbClr val="e42832"/>
                </a:solidFill>
                <a:latin typeface="Arial"/>
                <a:ea typeface="Arial"/>
              </a:rPr>
              <a:t>1</a:t>
            </a:r>
            <a:r>
              <a:rPr b="0" lang="pt-BR" sz="3600" spc="-1" strike="noStrike">
                <a:solidFill>
                  <a:srgbClr val="e42832"/>
                </a:solidFill>
                <a:latin typeface="Arial"/>
                <a:ea typeface="Arial"/>
              </a:rPr>
              <a:t>,up</a:t>
            </a:r>
            <a:r>
              <a:rPr b="0" lang="pt-BR" sz="3600" spc="-1" strike="noStrike" baseline="-7000">
                <a:solidFill>
                  <a:srgbClr val="e42832"/>
                </a:solidFill>
                <a:latin typeface="Arial"/>
                <a:ea typeface="Arial"/>
              </a:rPr>
              <a:t>)</a:t>
            </a:r>
            <a:r>
              <a:rPr b="0" lang="pt-BR" sz="3600" spc="-1" strike="noStrike">
                <a:solidFill>
                  <a:srgbClr val="e42832"/>
                </a:solidFill>
                <a:latin typeface="Arial"/>
                <a:ea typeface="Arial"/>
              </a:rPr>
              <a:t> + </a:t>
            </a:r>
            <a:r>
              <a:rPr b="0" lang="pt-BR" sz="3600" spc="-1" strike="noStrike">
                <a:solidFill>
                  <a:srgbClr val="e42832"/>
                </a:solidFill>
                <a:latin typeface="Symbol"/>
                <a:ea typeface="Symbol"/>
              </a:rPr>
              <a:t>g </a:t>
            </a:r>
            <a:r>
              <a:rPr b="0" lang="pt-BR" sz="3600" spc="-1" strike="noStrike">
                <a:solidFill>
                  <a:srgbClr val="e42832"/>
                </a:solidFill>
                <a:latin typeface="Arial"/>
                <a:ea typeface="Arial"/>
              </a:rPr>
              <a:t>max</a:t>
            </a:r>
            <a:r>
              <a:rPr b="0" lang="pt-BR" sz="3600" spc="-1" strike="noStrike" baseline="-13000">
                <a:solidFill>
                  <a:srgbClr val="e42832"/>
                </a:solidFill>
                <a:latin typeface="Arial"/>
                <a:ea typeface="Arial"/>
              </a:rPr>
              <a:t>a’</a:t>
            </a:r>
            <a:r>
              <a:rPr b="0" lang="pt-BR" sz="3600" spc="-1" strike="noStrike">
                <a:solidFill>
                  <a:srgbClr val="e42832"/>
                </a:solidFill>
                <a:latin typeface="Arial"/>
                <a:ea typeface="Arial"/>
              </a:rPr>
              <a:t> Q(s</a:t>
            </a:r>
            <a:r>
              <a:rPr b="0" lang="pt-BR" sz="3600" spc="-1" strike="noStrike" baseline="-13000">
                <a:solidFill>
                  <a:srgbClr val="e42832"/>
                </a:solidFill>
                <a:latin typeface="Arial"/>
                <a:ea typeface="Arial"/>
              </a:rPr>
              <a:t>2</a:t>
            </a:r>
            <a:r>
              <a:rPr b="0" lang="pt-BR" sz="3600" spc="-1" strike="noStrike">
                <a:solidFill>
                  <a:srgbClr val="e42832"/>
                </a:solidFill>
                <a:latin typeface="Arial"/>
                <a:ea typeface="Arial"/>
              </a:rPr>
              <a:t>, a’)</a:t>
            </a:r>
            <a:endParaRPr b="0" lang="pt-BR" sz="3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3600" spc="-1" strike="noStrike">
                <a:solidFill>
                  <a:srgbClr val="e42832"/>
                </a:solidFill>
                <a:latin typeface="Arial"/>
                <a:ea typeface="Arial"/>
              </a:rPr>
              <a:t>     </a:t>
            </a:r>
            <a:r>
              <a:rPr b="0" lang="pt-BR" sz="3600" spc="-1" strike="noStrike">
                <a:solidFill>
                  <a:srgbClr val="e42832"/>
                </a:solidFill>
                <a:latin typeface="Arial"/>
                <a:ea typeface="Arial"/>
              </a:rPr>
              <a:t>= 0 + 0.9 max {66, 81, 100}</a:t>
            </a:r>
            <a:endParaRPr b="0" lang="pt-BR" sz="3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3600" spc="-1" strike="noStrike">
                <a:solidFill>
                  <a:srgbClr val="e42832"/>
                </a:solidFill>
                <a:latin typeface="Arial"/>
                <a:ea typeface="Arial"/>
              </a:rPr>
              <a:t>     </a:t>
            </a:r>
            <a:r>
              <a:rPr b="0" lang="pt-BR" sz="3600" spc="-1" strike="noStrike">
                <a:solidFill>
                  <a:srgbClr val="e42832"/>
                </a:solidFill>
                <a:latin typeface="Arial"/>
                <a:ea typeface="Arial"/>
              </a:rPr>
              <a:t>= 90</a:t>
            </a:r>
            <a:endParaRPr b="0" lang="pt-BR" sz="3600" spc="-1" strike="noStrike">
              <a:latin typeface="Arial"/>
            </a:endParaRPr>
          </a:p>
        </p:txBody>
      </p:sp>
      <p:grpSp>
        <p:nvGrpSpPr>
          <p:cNvPr id="1545" name="Group 4"/>
          <p:cNvGrpSpPr/>
          <p:nvPr/>
        </p:nvGrpSpPr>
        <p:grpSpPr>
          <a:xfrm>
            <a:off x="1908360" y="3591000"/>
            <a:ext cx="3614760" cy="2256480"/>
            <a:chOff x="1908360" y="3591000"/>
            <a:chExt cx="3614760" cy="2256480"/>
          </a:xfrm>
        </p:grpSpPr>
        <p:sp>
          <p:nvSpPr>
            <p:cNvPr id="1546" name="CustomShape 5"/>
            <p:cNvSpPr/>
            <p:nvPr/>
          </p:nvSpPr>
          <p:spPr>
            <a:xfrm>
              <a:off x="1908360" y="3591000"/>
              <a:ext cx="3613320" cy="2256480"/>
            </a:xfrm>
            <a:prstGeom prst="rect">
              <a:avLst/>
            </a:prstGeom>
            <a:solidFill>
              <a:srgbClr val="ffffff"/>
            </a:solidFill>
            <a:ln w="1260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47" name="Line 6"/>
            <p:cNvSpPr/>
            <p:nvPr/>
          </p:nvSpPr>
          <p:spPr>
            <a:xfrm>
              <a:off x="3123000" y="3608640"/>
              <a:ext cx="0" cy="2237400"/>
            </a:xfrm>
            <a:prstGeom prst="line">
              <a:avLst/>
            </a:prstGeom>
            <a:ln w="1260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48" name="Line 7"/>
            <p:cNvSpPr/>
            <p:nvPr/>
          </p:nvSpPr>
          <p:spPr>
            <a:xfrm>
              <a:off x="4310640" y="3608640"/>
              <a:ext cx="0" cy="2237400"/>
            </a:xfrm>
            <a:prstGeom prst="line">
              <a:avLst/>
            </a:prstGeom>
            <a:ln w="1260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49" name="Line 8"/>
            <p:cNvSpPr/>
            <p:nvPr/>
          </p:nvSpPr>
          <p:spPr>
            <a:xfrm flipV="1">
              <a:off x="1908360" y="4699440"/>
              <a:ext cx="3614760" cy="20520"/>
            </a:xfrm>
            <a:prstGeom prst="line">
              <a:avLst/>
            </a:prstGeom>
            <a:ln w="1260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50" name="CustomShape 9"/>
            <p:cNvSpPr/>
            <p:nvPr/>
          </p:nvSpPr>
          <p:spPr>
            <a:xfrm>
              <a:off x="4649760" y="3862800"/>
              <a:ext cx="587520" cy="49536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65160" rIns="65160" tIns="65160" bIns="65160" anchor="ctr">
              <a:spAutoFit/>
            </a:bodyPr>
            <a:p>
              <a:pPr>
                <a:lnSpc>
                  <a:spcPct val="100000"/>
                </a:lnSpc>
              </a:pPr>
              <a:r>
                <a:rPr b="1" lang="pt-BR" sz="2400" spc="-1" strike="noStrike">
                  <a:solidFill>
                    <a:srgbClr val="ff2b1f"/>
                  </a:solidFill>
                  <a:latin typeface="Times New Roman"/>
                  <a:ea typeface="Times New Roman"/>
                </a:rPr>
                <a:t>100</a:t>
              </a:r>
              <a:endParaRPr b="0" lang="pt-BR" sz="2400" spc="-1" strike="noStrike">
                <a:latin typeface="Arial"/>
              </a:endParaRPr>
            </a:p>
          </p:txBody>
        </p:sp>
        <p:sp>
          <p:nvSpPr>
            <p:cNvPr id="1551" name="CustomShape 10"/>
            <p:cNvSpPr/>
            <p:nvPr/>
          </p:nvSpPr>
          <p:spPr>
            <a:xfrm>
              <a:off x="3501360" y="4772880"/>
              <a:ext cx="337680" cy="50616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65160" rIns="65160" tIns="65160" bIns="65160" anchor="ctr">
              <a:spAutoFit/>
            </a:bodyPr>
            <a:p>
              <a:pPr>
                <a:lnSpc>
                  <a:spcPct val="100000"/>
                </a:lnSpc>
              </a:pPr>
              <a:r>
                <a:rPr b="1" lang="pt-BR" sz="2400" spc="-1" strike="noStrike">
                  <a:solidFill>
                    <a:srgbClr val="000000"/>
                  </a:solidFill>
                  <a:latin typeface="Times New Roman"/>
                  <a:ea typeface="Times New Roman"/>
                </a:rPr>
                <a:t>s</a:t>
              </a:r>
              <a:r>
                <a:rPr b="1" lang="pt-BR" sz="2400" spc="-1" strike="noStrike" baseline="-12000">
                  <a:solidFill>
                    <a:srgbClr val="000000"/>
                  </a:solidFill>
                  <a:latin typeface="Times New Roman"/>
                  <a:ea typeface="Times New Roman"/>
                </a:rPr>
                <a:t>1</a:t>
              </a:r>
              <a:endParaRPr b="0" lang="pt-BR" sz="2400" spc="-1" strike="noStrike">
                <a:latin typeface="Arial"/>
              </a:endParaRPr>
            </a:p>
          </p:txBody>
        </p:sp>
        <p:sp>
          <p:nvSpPr>
            <p:cNvPr id="1552" name="CustomShape 11"/>
            <p:cNvSpPr/>
            <p:nvPr/>
          </p:nvSpPr>
          <p:spPr>
            <a:xfrm>
              <a:off x="2265120" y="5101560"/>
              <a:ext cx="435240" cy="49536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65160" rIns="65160" tIns="65160" bIns="65160" anchor="ctr">
              <a:spAutoFit/>
            </a:bodyPr>
            <a:p>
              <a:pPr>
                <a:lnSpc>
                  <a:spcPct val="100000"/>
                </a:lnSpc>
              </a:pPr>
              <a:r>
                <a:rPr b="1" lang="pt-BR" sz="2400" spc="-1" strike="noStrike">
                  <a:solidFill>
                    <a:srgbClr val="ff2b1f"/>
                  </a:solidFill>
                  <a:latin typeface="Times New Roman"/>
                  <a:ea typeface="Times New Roman"/>
                </a:rPr>
                <a:t>66</a:t>
              </a:r>
              <a:endParaRPr b="0" lang="pt-BR" sz="2400" spc="-1" strike="noStrike">
                <a:latin typeface="Arial"/>
              </a:endParaRPr>
            </a:p>
          </p:txBody>
        </p:sp>
        <p:sp>
          <p:nvSpPr>
            <p:cNvPr id="1553" name="CustomShape 12"/>
            <p:cNvSpPr/>
            <p:nvPr/>
          </p:nvSpPr>
          <p:spPr>
            <a:xfrm>
              <a:off x="4726080" y="5101560"/>
              <a:ext cx="435240" cy="49536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65160" rIns="65160" tIns="65160" bIns="65160" anchor="ctr">
              <a:spAutoFit/>
            </a:bodyPr>
            <a:p>
              <a:pPr>
                <a:lnSpc>
                  <a:spcPct val="100000"/>
                </a:lnSpc>
              </a:pPr>
              <a:r>
                <a:rPr b="1" lang="pt-BR" sz="2400" spc="-1" strike="noStrike">
                  <a:solidFill>
                    <a:srgbClr val="ff2b1f"/>
                  </a:solidFill>
                  <a:latin typeface="Times New Roman"/>
                  <a:ea typeface="Times New Roman"/>
                </a:rPr>
                <a:t>81</a:t>
              </a:r>
              <a:endParaRPr b="0" lang="pt-BR" sz="2400" spc="-1" strike="noStrike">
                <a:latin typeface="Arial"/>
              </a:endParaRPr>
            </a:p>
          </p:txBody>
        </p:sp>
        <p:sp>
          <p:nvSpPr>
            <p:cNvPr id="1554" name="CustomShape 13"/>
            <p:cNvSpPr/>
            <p:nvPr/>
          </p:nvSpPr>
          <p:spPr>
            <a:xfrm>
              <a:off x="3501360" y="3600360"/>
              <a:ext cx="337680" cy="50616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65160" rIns="65160" tIns="65160" bIns="65160" anchor="ctr">
              <a:spAutoFit/>
            </a:bodyPr>
            <a:p>
              <a:pPr>
                <a:lnSpc>
                  <a:spcPct val="100000"/>
                </a:lnSpc>
              </a:pPr>
              <a:r>
                <a:rPr b="1" lang="pt-BR" sz="2400" spc="-1" strike="noStrike">
                  <a:solidFill>
                    <a:srgbClr val="000000"/>
                  </a:solidFill>
                  <a:latin typeface="Times New Roman"/>
                  <a:ea typeface="Times New Roman"/>
                </a:rPr>
                <a:t>s</a:t>
              </a:r>
              <a:r>
                <a:rPr b="1" lang="pt-BR" sz="2400" spc="-1" strike="noStrike" baseline="-12000">
                  <a:solidFill>
                    <a:srgbClr val="000000"/>
                  </a:solidFill>
                  <a:latin typeface="Times New Roman"/>
                  <a:ea typeface="Times New Roman"/>
                </a:rPr>
                <a:t>2</a:t>
              </a:r>
              <a:endParaRPr b="0" lang="pt-BR" sz="2400" spc="-1" strike="noStrike">
                <a:latin typeface="Arial"/>
              </a:endParaRPr>
            </a:p>
          </p:txBody>
        </p:sp>
        <p:sp>
          <p:nvSpPr>
            <p:cNvPr id="1555" name="CustomShape 14"/>
            <p:cNvSpPr/>
            <p:nvPr/>
          </p:nvSpPr>
          <p:spPr>
            <a:xfrm>
              <a:off x="2262960" y="3862800"/>
              <a:ext cx="435240" cy="49536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65160" rIns="65160" tIns="65160" bIns="65160" anchor="ctr">
              <a:spAutoFit/>
            </a:bodyPr>
            <a:p>
              <a:pPr>
                <a:lnSpc>
                  <a:spcPct val="100000"/>
                </a:lnSpc>
              </a:pPr>
              <a:r>
                <a:rPr b="1" lang="pt-BR" sz="2400" spc="-1" strike="noStrike">
                  <a:solidFill>
                    <a:srgbClr val="ff2b1f"/>
                  </a:solidFill>
                  <a:latin typeface="Times New Roman"/>
                  <a:ea typeface="Times New Roman"/>
                </a:rPr>
                <a:t>73</a:t>
              </a:r>
              <a:endParaRPr b="0" lang="pt-BR" sz="2400" spc="-1" strike="noStrike">
                <a:latin typeface="Arial"/>
              </a:endParaRPr>
            </a:p>
          </p:txBody>
        </p:sp>
        <p:sp>
          <p:nvSpPr>
            <p:cNvPr id="1556" name="CustomShape 15"/>
            <p:cNvSpPr/>
            <p:nvPr/>
          </p:nvSpPr>
          <p:spPr>
            <a:xfrm>
              <a:off x="3452760" y="5214600"/>
              <a:ext cx="435240" cy="49536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65160" rIns="65160" tIns="65160" bIns="65160" anchor="ctr">
              <a:spAutoFit/>
            </a:bodyPr>
            <a:p>
              <a:pPr>
                <a:lnSpc>
                  <a:spcPct val="100000"/>
                </a:lnSpc>
              </a:pPr>
              <a:r>
                <a:rPr b="1" lang="pt-BR" sz="2400" spc="-1" strike="noStrike">
                  <a:solidFill>
                    <a:srgbClr val="ff2b1f"/>
                  </a:solidFill>
                  <a:latin typeface="Times New Roman"/>
                  <a:ea typeface="Times New Roman"/>
                </a:rPr>
                <a:t>70</a:t>
              </a:r>
              <a:endParaRPr b="0" lang="pt-BR" sz="2400" spc="-1" strike="noStrike">
                <a:latin typeface="Arial"/>
              </a:endParaRPr>
            </a:p>
          </p:txBody>
        </p:sp>
        <p:sp>
          <p:nvSpPr>
            <p:cNvPr id="1557" name="CustomShape 16"/>
            <p:cNvSpPr/>
            <p:nvPr/>
          </p:nvSpPr>
          <p:spPr>
            <a:xfrm>
              <a:off x="3494880" y="4146120"/>
              <a:ext cx="435240" cy="49536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65160" rIns="65160" tIns="65160" bIns="65160" anchor="ctr">
              <a:spAutoFit/>
            </a:bodyPr>
            <a:p>
              <a:pPr>
                <a:lnSpc>
                  <a:spcPct val="100000"/>
                </a:lnSpc>
              </a:pPr>
              <a:r>
                <a:rPr b="1" lang="pt-BR" sz="2400" spc="-1" strike="noStrike">
                  <a:solidFill>
                    <a:srgbClr val="ff2b1f"/>
                  </a:solidFill>
                  <a:latin typeface="Times New Roman"/>
                  <a:ea typeface="Times New Roman"/>
                </a:rPr>
                <a:t>10</a:t>
              </a:r>
              <a:endParaRPr b="0" lang="pt-BR" sz="2400" spc="-1" strike="noStrike">
                <a:latin typeface="Arial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8" name="CustomShape 1"/>
          <p:cNvSpPr/>
          <p:nvPr/>
        </p:nvSpPr>
        <p:spPr>
          <a:xfrm>
            <a:off x="952560" y="444600"/>
            <a:ext cx="11098440" cy="21574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100000"/>
              </a:lnSpc>
            </a:pPr>
            <a:r>
              <a:rPr b="0" lang="pt-BR" sz="8000" spc="-1" strike="noStrike">
                <a:solidFill>
                  <a:srgbClr val="000000"/>
                </a:solidFill>
                <a:latin typeface="Helvetica Light"/>
                <a:ea typeface="Helvetica Light"/>
              </a:rPr>
              <a:t>next class</a:t>
            </a:r>
            <a:endParaRPr b="0" lang="pt-BR" sz="8000" spc="-1" strike="noStrike">
              <a:latin typeface="Arial"/>
            </a:endParaRPr>
          </a:p>
        </p:txBody>
      </p:sp>
      <p:sp>
        <p:nvSpPr>
          <p:cNvPr id="1559" name="CustomShape 2"/>
          <p:cNvSpPr/>
          <p:nvPr/>
        </p:nvSpPr>
        <p:spPr>
          <a:xfrm>
            <a:off x="952560" y="2603520"/>
            <a:ext cx="11098440" cy="62852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marL="378000" indent="-376560">
              <a:lnSpc>
                <a:spcPct val="100000"/>
              </a:lnSpc>
              <a:spcBef>
                <a:spcPts val="3501"/>
              </a:spcBef>
              <a:buClr>
                <a:srgbClr val="000000"/>
              </a:buClr>
              <a:buSzPct val="75000"/>
              <a:buFont typeface="Avenir Next Regular"/>
              <a:buChar char="•"/>
            </a:pPr>
            <a:r>
              <a:rPr b="0" lang="pt-BR" sz="3060" spc="-1" strike="noStrike">
                <a:solidFill>
                  <a:srgbClr val="000000"/>
                </a:solidFill>
                <a:latin typeface="Helvetica Light"/>
                <a:ea typeface="Helvetica Light"/>
              </a:rPr>
              <a:t>How to select actions</a:t>
            </a:r>
            <a:endParaRPr b="0" lang="pt-BR" sz="3060" spc="-1" strike="noStrike">
              <a:latin typeface="Arial"/>
            </a:endParaRPr>
          </a:p>
          <a:p>
            <a:pPr lvl="1" marL="755640" indent="-376560">
              <a:lnSpc>
                <a:spcPct val="100000"/>
              </a:lnSpc>
              <a:spcBef>
                <a:spcPts val="3501"/>
              </a:spcBef>
              <a:buClr>
                <a:srgbClr val="000000"/>
              </a:buClr>
              <a:buSzPct val="75000"/>
              <a:buFont typeface="Avenir Next Regular"/>
              <a:buChar char="•"/>
            </a:pPr>
            <a:r>
              <a:rPr b="0" lang="pt-BR" sz="3060" spc="-1" strike="noStrike">
                <a:solidFill>
                  <a:srgbClr val="000000"/>
                </a:solidFill>
                <a:latin typeface="Helvetica Light"/>
                <a:ea typeface="Helvetica Light"/>
              </a:rPr>
              <a:t>∊</a:t>
            </a:r>
            <a:r>
              <a:rPr b="0" lang="pt-BR" sz="3060" spc="-1" strike="noStrike">
                <a:solidFill>
                  <a:srgbClr val="000000"/>
                </a:solidFill>
                <a:latin typeface="Helvetica Light"/>
                <a:ea typeface="Helvetica Light"/>
              </a:rPr>
              <a:t>-greedy policy versus exploration functions</a:t>
            </a:r>
            <a:endParaRPr b="0" lang="pt-BR" sz="3060" spc="-1" strike="noStrike">
              <a:latin typeface="Arial"/>
            </a:endParaRPr>
          </a:p>
          <a:p>
            <a:pPr marL="378000" indent="-376560">
              <a:lnSpc>
                <a:spcPct val="100000"/>
              </a:lnSpc>
              <a:spcBef>
                <a:spcPts val="3501"/>
              </a:spcBef>
              <a:buClr>
                <a:srgbClr val="000000"/>
              </a:buClr>
              <a:buSzPct val="75000"/>
              <a:buFont typeface="Avenir Next Regular"/>
              <a:buChar char="•"/>
            </a:pPr>
            <a:r>
              <a:rPr b="0" lang="pt-BR" sz="3060" spc="-1" strike="noStrike">
                <a:solidFill>
                  <a:srgbClr val="000000"/>
                </a:solidFill>
                <a:latin typeface="Helvetica Light"/>
                <a:ea typeface="Helvetica Light"/>
              </a:rPr>
              <a:t>How to cope with large state-spaces</a:t>
            </a:r>
            <a:endParaRPr b="0" lang="pt-BR" sz="3060" spc="-1" strike="noStrike">
              <a:latin typeface="Arial"/>
            </a:endParaRPr>
          </a:p>
          <a:p>
            <a:pPr lvl="1" marL="755640" indent="-376560">
              <a:lnSpc>
                <a:spcPct val="100000"/>
              </a:lnSpc>
              <a:spcBef>
                <a:spcPts val="3501"/>
              </a:spcBef>
              <a:buClr>
                <a:srgbClr val="000000"/>
              </a:buClr>
              <a:buSzPct val="75000"/>
              <a:buFont typeface="Avenir Next Regular"/>
              <a:buChar char="•"/>
            </a:pPr>
            <a:r>
              <a:rPr b="0" lang="pt-BR" sz="3060" spc="-1" strike="noStrike">
                <a:solidFill>
                  <a:srgbClr val="000000"/>
                </a:solidFill>
                <a:latin typeface="Helvetica Light"/>
                <a:ea typeface="Helvetica Light"/>
              </a:rPr>
              <a:t>Feature-based representation</a:t>
            </a:r>
            <a:endParaRPr b="0" lang="pt-BR" sz="3060" spc="-1" strike="noStrike">
              <a:latin typeface="Arial"/>
            </a:endParaRPr>
          </a:p>
          <a:p>
            <a:pPr lvl="1" marL="755640" indent="-376560">
              <a:lnSpc>
                <a:spcPct val="100000"/>
              </a:lnSpc>
              <a:spcBef>
                <a:spcPts val="3501"/>
              </a:spcBef>
              <a:buClr>
                <a:srgbClr val="000000"/>
              </a:buClr>
              <a:buSzPct val="75000"/>
              <a:buFont typeface="Avenir Next Regular"/>
              <a:buChar char="•"/>
            </a:pPr>
            <a:r>
              <a:rPr b="0" lang="pt-BR" sz="3060" spc="-1" strike="noStrike">
                <a:solidFill>
                  <a:srgbClr val="000000"/>
                </a:solidFill>
                <a:latin typeface="Helvetica Light"/>
                <a:ea typeface="Helvetica Light"/>
              </a:rPr>
              <a:t>Function approximations</a:t>
            </a:r>
            <a:endParaRPr b="0" lang="pt-BR" sz="3060" spc="-1" strike="noStrike">
              <a:latin typeface="Arial"/>
            </a:endParaRPr>
          </a:p>
          <a:p>
            <a:pPr marL="378000" indent="-376560">
              <a:lnSpc>
                <a:spcPct val="100000"/>
              </a:lnSpc>
              <a:spcBef>
                <a:spcPts val="3501"/>
              </a:spcBef>
              <a:buClr>
                <a:srgbClr val="000000"/>
              </a:buClr>
              <a:buSzPct val="75000"/>
              <a:buFont typeface="Avenir Next Regular"/>
              <a:buChar char="•"/>
            </a:pPr>
            <a:r>
              <a:rPr b="0" lang="pt-BR" sz="3060" spc="-1" strike="noStrike">
                <a:solidFill>
                  <a:srgbClr val="000000"/>
                </a:solidFill>
                <a:latin typeface="Helvetica Light"/>
                <a:ea typeface="Helvetica Light"/>
              </a:rPr>
              <a:t>How to generalize learning from current state to similar states</a:t>
            </a:r>
            <a:endParaRPr b="0" lang="pt-BR" sz="3060" spc="-1" strike="noStrike">
              <a:latin typeface="Arial"/>
            </a:endParaRPr>
          </a:p>
          <a:p>
            <a:pPr lvl="1" marL="755640" indent="-376560">
              <a:lnSpc>
                <a:spcPct val="100000"/>
              </a:lnSpc>
              <a:spcBef>
                <a:spcPts val="3501"/>
              </a:spcBef>
              <a:buClr>
                <a:srgbClr val="000000"/>
              </a:buClr>
              <a:buSzPct val="75000"/>
              <a:buFont typeface="Avenir Next Regular"/>
              <a:buChar char="•"/>
            </a:pPr>
            <a:r>
              <a:rPr b="0" lang="pt-BR" sz="3060" spc="-1" strike="noStrike">
                <a:solidFill>
                  <a:srgbClr val="000000"/>
                </a:solidFill>
                <a:latin typeface="Helvetica Light"/>
                <a:ea typeface="Helvetica Light"/>
              </a:rPr>
              <a:t>Feature-based representation</a:t>
            </a:r>
            <a:endParaRPr b="0" lang="pt-BR" sz="3060" spc="-1" strike="noStrike">
              <a:latin typeface="Arial"/>
            </a:endParaRPr>
          </a:p>
        </p:txBody>
      </p:sp>
    </p:spTree>
  </p:cSld>
  <mc:AlternateContent>
    <mc:Choice Requires="p14">
      <p:transition spd="slow" p14:dur="1200">
        <p:fade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7c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CustomShape 1"/>
          <p:cNvSpPr/>
          <p:nvPr/>
        </p:nvSpPr>
        <p:spPr>
          <a:xfrm>
            <a:off x="406440" y="1905120"/>
            <a:ext cx="12190680" cy="5942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>
            <a:noAutofit/>
          </a:bodyPr>
          <a:p>
            <a:pPr marL="444600" indent="-44316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34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Dynamic Programming</a:t>
            </a: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: Value function computes expected utility from current state</a:t>
            </a:r>
            <a:endParaRPr b="0" lang="pt-BR" sz="3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01"/>
              </a:spcBef>
            </a:pPr>
            <a:endParaRPr b="0" lang="pt-BR" sz="3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01"/>
              </a:spcBef>
            </a:pPr>
            <a:endParaRPr b="0" lang="pt-BR" sz="3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01"/>
              </a:spcBef>
            </a:pPr>
            <a:endParaRPr b="0" lang="pt-BR" sz="3400" spc="-1" strike="noStrike">
              <a:latin typeface="Arial"/>
            </a:endParaRPr>
          </a:p>
          <a:p>
            <a:pPr marL="444600" indent="-44316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34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Bellman Optimality Equation </a:t>
            </a:r>
            <a:endParaRPr b="0" lang="pt-BR" sz="3400" spc="-1" strike="noStrike">
              <a:latin typeface="Arial"/>
            </a:endParaRPr>
          </a:p>
        </p:txBody>
      </p:sp>
      <p:sp>
        <p:nvSpPr>
          <p:cNvPr id="394" name="CustomShape 2"/>
          <p:cNvSpPr/>
          <p:nvPr/>
        </p:nvSpPr>
        <p:spPr>
          <a:xfrm>
            <a:off x="406440" y="673200"/>
            <a:ext cx="12190680" cy="7225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200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 Bold"/>
                <a:ea typeface="DIN Condensed Bold"/>
              </a:rPr>
              <a:t>markov decision process</a:t>
            </a:r>
            <a:endParaRPr b="0" lang="pt-BR" sz="4800" spc="-1" strike="noStrike">
              <a:latin typeface="Arial"/>
            </a:endParaRPr>
          </a:p>
        </p:txBody>
      </p:sp>
      <p:pic>
        <p:nvPicPr>
          <p:cNvPr id="395" name="Image" descr="Image"/>
          <p:cNvPicPr/>
          <p:nvPr/>
        </p:nvPicPr>
        <p:blipFill>
          <a:blip r:embed="rId1"/>
          <a:stretch/>
        </p:blipFill>
        <p:spPr>
          <a:xfrm>
            <a:off x="1892160" y="7409520"/>
            <a:ext cx="9218880" cy="1387440"/>
          </a:xfrm>
          <a:prstGeom prst="rect">
            <a:avLst/>
          </a:prstGeom>
          <a:ln w="12600">
            <a:noFill/>
          </a:ln>
        </p:spPr>
      </p:pic>
      <p:pic>
        <p:nvPicPr>
          <p:cNvPr id="396" name="Image" descr="Image"/>
          <p:cNvPicPr/>
          <p:nvPr/>
        </p:nvPicPr>
        <p:blipFill>
          <a:blip r:embed="rId2"/>
          <a:stretch/>
        </p:blipFill>
        <p:spPr>
          <a:xfrm>
            <a:off x="1765440" y="3407760"/>
            <a:ext cx="9472680" cy="2589480"/>
          </a:xfrm>
          <a:prstGeom prst="rect">
            <a:avLst/>
          </a:prstGeom>
          <a:ln w="126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nodeType="after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3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nodeType="after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39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nodeType="after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39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nodeType="after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0" name="Image" descr="Image"/>
          <p:cNvPicPr/>
          <p:nvPr/>
        </p:nvPicPr>
        <p:blipFill>
          <a:blip r:embed="rId1"/>
          <a:stretch/>
        </p:blipFill>
        <p:spPr>
          <a:xfrm>
            <a:off x="7112160" y="901800"/>
            <a:ext cx="5484960" cy="7796520"/>
          </a:xfrm>
          <a:prstGeom prst="rect">
            <a:avLst/>
          </a:prstGeom>
          <a:ln>
            <a:noFill/>
          </a:ln>
        </p:spPr>
      </p:pic>
      <p:sp>
        <p:nvSpPr>
          <p:cNvPr id="1561" name="CustomShape 1"/>
          <p:cNvSpPr/>
          <p:nvPr/>
        </p:nvSpPr>
        <p:spPr>
          <a:xfrm>
            <a:off x="406440" y="901800"/>
            <a:ext cx="6297840" cy="7225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200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 Bold"/>
                <a:ea typeface="DIN Condensed Bold"/>
              </a:rPr>
              <a:t>bibliography</a:t>
            </a:r>
            <a:endParaRPr b="0" lang="pt-BR" sz="4800" spc="-1" strike="noStrike">
              <a:latin typeface="Arial"/>
            </a:endParaRPr>
          </a:p>
        </p:txBody>
      </p:sp>
      <p:sp>
        <p:nvSpPr>
          <p:cNvPr id="1562" name="CustomShape 2"/>
          <p:cNvSpPr/>
          <p:nvPr/>
        </p:nvSpPr>
        <p:spPr>
          <a:xfrm>
            <a:off x="406440" y="2108160"/>
            <a:ext cx="6297840" cy="61074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>
            <a:noAutofit/>
          </a:bodyPr>
          <a:p>
            <a:pPr marL="404640" indent="-403200">
              <a:lnSpc>
                <a:spcPct val="100000"/>
              </a:lnSpc>
              <a:spcBef>
                <a:spcPts val="2500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2550" spc="-1" strike="noStrike">
                <a:solidFill>
                  <a:srgbClr val="ffffff"/>
                </a:solidFill>
                <a:latin typeface="Avenir Next Medium"/>
                <a:ea typeface="Avenir Next Medium"/>
              </a:rPr>
              <a:t>Chapter 21 of  AIMA Book</a:t>
            </a:r>
            <a:endParaRPr b="0" lang="pt-BR" sz="2550" spc="-1" strike="noStrike">
              <a:latin typeface="Arial"/>
            </a:endParaRPr>
          </a:p>
          <a:p>
            <a:pPr marL="404640" indent="-403200">
              <a:lnSpc>
                <a:spcPct val="100000"/>
              </a:lnSpc>
              <a:spcBef>
                <a:spcPts val="2500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2550" spc="-1" strike="noStrike">
                <a:solidFill>
                  <a:srgbClr val="ffffff"/>
                </a:solidFill>
                <a:latin typeface="Avenir Next Medium"/>
                <a:ea typeface="Avenir Next Medium"/>
              </a:rPr>
              <a:t>Notas de Aula da Prof. Anna Reali (EP-USP)</a:t>
            </a:r>
            <a:endParaRPr b="0" lang="pt-BR" sz="2550" spc="-1" strike="noStrike">
              <a:latin typeface="Arial"/>
            </a:endParaRPr>
          </a:p>
          <a:p>
            <a:pPr marL="404640" indent="-403200">
              <a:lnSpc>
                <a:spcPct val="100000"/>
              </a:lnSpc>
              <a:spcBef>
                <a:spcPts val="2500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2550" spc="-1" strike="noStrike">
                <a:solidFill>
                  <a:srgbClr val="ffffff"/>
                </a:solidFill>
                <a:latin typeface="Avenir Next Medium"/>
                <a:ea typeface="Avenir Next Medium"/>
              </a:rPr>
              <a:t>Notas de Aula da Prof. Leliane (IME-USP)</a:t>
            </a:r>
            <a:endParaRPr b="0" lang="pt-BR" sz="2550" spc="-1" strike="noStrike">
              <a:latin typeface="Arial"/>
            </a:endParaRPr>
          </a:p>
          <a:p>
            <a:pPr marL="404640" indent="-403200">
              <a:lnSpc>
                <a:spcPct val="100000"/>
              </a:lnSpc>
              <a:spcBef>
                <a:spcPts val="2500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2550" spc="-1" strike="noStrike">
                <a:solidFill>
                  <a:srgbClr val="ffffff"/>
                </a:solidFill>
                <a:latin typeface="Avenir Next Medium"/>
                <a:ea typeface="Avenir Next Medium"/>
              </a:rPr>
              <a:t>Notas de Aula do Prof. Edirlei de Lima (PUC-RJ)</a:t>
            </a:r>
            <a:endParaRPr b="0" lang="pt-BR" sz="2550" spc="-1" strike="noStrike">
              <a:latin typeface="Arial"/>
            </a:endParaRPr>
          </a:p>
          <a:p>
            <a:pPr marL="404640" indent="-403200">
              <a:lnSpc>
                <a:spcPct val="100000"/>
              </a:lnSpc>
              <a:spcBef>
                <a:spcPts val="2500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2550" spc="-1" strike="noStrike">
                <a:solidFill>
                  <a:srgbClr val="ffffff"/>
                </a:solidFill>
                <a:latin typeface="Avenir Next Medium"/>
                <a:ea typeface="Avenir Next Medium"/>
              </a:rPr>
              <a:t>Lecture notes at ai.berkeley.edu</a:t>
            </a:r>
            <a:endParaRPr b="0" lang="pt-BR" sz="2550" spc="-1" strike="noStrike">
              <a:latin typeface="Arial"/>
            </a:endParaRPr>
          </a:p>
          <a:p>
            <a:pPr marL="404640" indent="-403200">
              <a:lnSpc>
                <a:spcPct val="100000"/>
              </a:lnSpc>
              <a:spcBef>
                <a:spcPts val="2500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2550" spc="-1" strike="noStrike">
                <a:solidFill>
                  <a:srgbClr val="ffffff"/>
                </a:solidFill>
                <a:latin typeface="Avenir Next Medium"/>
                <a:ea typeface="Avenir Next Medium"/>
              </a:rPr>
              <a:t>Sutton &amp; Barto. Reinforcement Learning, 2nd edition</a:t>
            </a:r>
            <a:endParaRPr b="0" lang="pt-BR" sz="255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7c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CustomShape 1"/>
          <p:cNvSpPr/>
          <p:nvPr/>
        </p:nvSpPr>
        <p:spPr>
          <a:xfrm>
            <a:off x="406440" y="1905120"/>
            <a:ext cx="12190680" cy="76489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>
            <a:noAutofit/>
          </a:bodyPr>
          <a:p>
            <a:pPr marL="435600" indent="-434160">
              <a:lnSpc>
                <a:spcPct val="100000"/>
              </a:lnSpc>
              <a:spcBef>
                <a:spcPts val="2701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333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Bellman update</a:t>
            </a:r>
            <a:r>
              <a:rPr b="0" lang="pt-BR" sz="333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:</a:t>
            </a:r>
            <a:endParaRPr b="0" lang="pt-BR" sz="333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701"/>
              </a:spcBef>
            </a:pPr>
            <a:endParaRPr b="0" lang="pt-BR" sz="333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701"/>
              </a:spcBef>
            </a:pPr>
            <a:endParaRPr b="0" lang="pt-BR" sz="333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701"/>
              </a:spcBef>
            </a:pPr>
            <a:endParaRPr b="0" lang="pt-BR" sz="333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701"/>
              </a:spcBef>
            </a:pPr>
            <a:endParaRPr b="0" lang="pt-BR" sz="3330" spc="-1" strike="noStrike">
              <a:latin typeface="Arial"/>
            </a:endParaRPr>
          </a:p>
          <a:p>
            <a:pPr marL="435600" indent="-434160">
              <a:lnSpc>
                <a:spcPct val="100000"/>
              </a:lnSpc>
              <a:spcBef>
                <a:spcPts val="2701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333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Value Iteration (VI)</a:t>
            </a:r>
            <a:r>
              <a:rPr b="0" lang="pt-BR" sz="333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: Start with arbitrary </a:t>
            </a:r>
            <a:r>
              <a:rPr b="0" i="1" lang="pt-BR" sz="3330" spc="-1" strike="noStrike">
                <a:solidFill>
                  <a:srgbClr val="222222"/>
                </a:solidFill>
                <a:latin typeface="Avenir Next Regular"/>
                <a:ea typeface="Avenir Next Regular"/>
              </a:rPr>
              <a:t>V</a:t>
            </a:r>
            <a:r>
              <a:rPr b="0" i="1" lang="pt-BR" sz="3329" spc="-1" strike="noStrike" baseline="31000">
                <a:solidFill>
                  <a:srgbClr val="222222"/>
                </a:solidFill>
                <a:latin typeface="Avenir Next Regular"/>
                <a:ea typeface="Avenir Next Regular"/>
              </a:rPr>
              <a:t>0</a:t>
            </a:r>
            <a:r>
              <a:rPr b="0" lang="pt-BR" sz="333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 and apply Bellman update until convergence</a:t>
            </a:r>
            <a:endParaRPr b="0" lang="pt-BR" sz="3330" spc="-1" strike="noStrike">
              <a:latin typeface="Arial"/>
            </a:endParaRPr>
          </a:p>
          <a:p>
            <a:pPr lvl="1" marL="871200" indent="-434160">
              <a:lnSpc>
                <a:spcPct val="100000"/>
              </a:lnSpc>
              <a:spcBef>
                <a:spcPts val="2701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304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Synchronous VI </a:t>
            </a:r>
            <a:endParaRPr b="0" lang="pt-BR" sz="3040" spc="-1" strike="noStrike">
              <a:latin typeface="Arial"/>
            </a:endParaRPr>
          </a:p>
        </p:txBody>
      </p:sp>
      <p:sp>
        <p:nvSpPr>
          <p:cNvPr id="398" name="CustomShape 2"/>
          <p:cNvSpPr/>
          <p:nvPr/>
        </p:nvSpPr>
        <p:spPr>
          <a:xfrm>
            <a:off x="406440" y="673200"/>
            <a:ext cx="12190680" cy="7225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200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 Bold"/>
                <a:ea typeface="DIN Condensed Bold"/>
              </a:rPr>
              <a:t>markov decision process</a:t>
            </a:r>
            <a:endParaRPr b="0" lang="pt-BR" sz="4800" spc="-1" strike="noStrike">
              <a:latin typeface="Arial"/>
            </a:endParaRPr>
          </a:p>
        </p:txBody>
      </p:sp>
      <p:pic>
        <p:nvPicPr>
          <p:cNvPr id="399" name="V_k+1_(s)_&amp;=_E_l.pdf" descr="V_k+1_(s)_&amp;=_E_l.pdf"/>
          <p:cNvPicPr/>
          <p:nvPr/>
        </p:nvPicPr>
        <p:blipFill>
          <a:blip r:embed="rId1"/>
          <a:stretch/>
        </p:blipFill>
        <p:spPr>
          <a:xfrm>
            <a:off x="1650960" y="2809440"/>
            <a:ext cx="9701280" cy="3275280"/>
          </a:xfrm>
          <a:prstGeom prst="rect">
            <a:avLst/>
          </a:prstGeom>
          <a:ln w="126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9" dur="indefinite" restart="never" nodeType="tmRoot">
          <p:childTnLst>
            <p:seq>
              <p:cTn id="20" dur="indefinite" nodeType="mainSeq">
                <p:childTnLst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nodeType="click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3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nodeType="after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39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nodeType="after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39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nodeType="after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39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nodeType="after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39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nodeType="with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39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7c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CustomShape 1"/>
          <p:cNvSpPr/>
          <p:nvPr/>
        </p:nvSpPr>
        <p:spPr>
          <a:xfrm>
            <a:off x="406440" y="1905120"/>
            <a:ext cx="12190680" cy="61074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>
            <a:noAutofit/>
          </a:bodyPr>
          <a:p>
            <a:pPr>
              <a:lnSpc>
                <a:spcPct val="100000"/>
              </a:lnSpc>
              <a:spcBef>
                <a:spcPts val="2801"/>
              </a:spcBef>
            </a:pPr>
            <a:endParaRPr b="0" lang="pt-BR" sz="1800" spc="-1" strike="noStrike">
              <a:latin typeface="Arial"/>
            </a:endParaRPr>
          </a:p>
          <a:p>
            <a:pPr marL="444600" indent="-44316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Greedy policy for optimum </a:t>
            </a:r>
            <a:r>
              <a:rPr b="0" lang="pt-BR" sz="34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value function</a:t>
            </a:r>
            <a:endParaRPr b="0" lang="pt-BR" sz="3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01"/>
              </a:spcBef>
            </a:pPr>
            <a:endParaRPr b="0" lang="pt-BR" sz="3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01"/>
              </a:spcBef>
            </a:pPr>
            <a:endParaRPr b="0" lang="pt-BR" sz="3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01"/>
              </a:spcBef>
            </a:pPr>
            <a:endParaRPr b="0" lang="pt-BR" sz="3400" spc="-1" strike="noStrike">
              <a:latin typeface="Arial"/>
            </a:endParaRPr>
          </a:p>
          <a:p>
            <a:pPr marL="444600" indent="-44316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Greedy policy for optimum </a:t>
            </a:r>
            <a:r>
              <a:rPr b="0" lang="pt-BR" sz="34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Q-value function</a:t>
            </a:r>
            <a:endParaRPr b="0" lang="pt-BR" sz="3400" spc="-1" strike="noStrike">
              <a:latin typeface="Arial"/>
            </a:endParaRPr>
          </a:p>
        </p:txBody>
      </p:sp>
      <p:sp>
        <p:nvSpPr>
          <p:cNvPr id="401" name="CustomShape 2"/>
          <p:cNvSpPr/>
          <p:nvPr/>
        </p:nvSpPr>
        <p:spPr>
          <a:xfrm>
            <a:off x="406440" y="673200"/>
            <a:ext cx="12190680" cy="7225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200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 Bold"/>
                <a:ea typeface="DIN Condensed Bold"/>
              </a:rPr>
              <a:t>Optimum policy</a:t>
            </a:r>
            <a:endParaRPr b="0" lang="pt-BR" sz="4800" spc="-1" strike="noStrike">
              <a:latin typeface="Arial"/>
            </a:endParaRPr>
          </a:p>
        </p:txBody>
      </p:sp>
      <p:pic>
        <p:nvPicPr>
          <p:cNvPr id="402" name="pi^*(s)_=_arg_ma.pdf" descr="pi^*(s)_=_arg_ma.pdf"/>
          <p:cNvPicPr/>
          <p:nvPr/>
        </p:nvPicPr>
        <p:blipFill>
          <a:blip r:embed="rId1"/>
          <a:stretch/>
        </p:blipFill>
        <p:spPr>
          <a:xfrm>
            <a:off x="1587600" y="4229280"/>
            <a:ext cx="9828360" cy="1293840"/>
          </a:xfrm>
          <a:prstGeom prst="rect">
            <a:avLst/>
          </a:prstGeom>
          <a:ln w="12600">
            <a:noFill/>
          </a:ln>
        </p:spPr>
      </p:pic>
      <p:pic>
        <p:nvPicPr>
          <p:cNvPr id="403" name="pi^*(s)_=_arg_ma.pdf" descr="pi^*(s)_=_arg_ma.pdf"/>
          <p:cNvPicPr/>
          <p:nvPr/>
        </p:nvPicPr>
        <p:blipFill>
          <a:blip r:embed="rId2"/>
          <a:stretch/>
        </p:blipFill>
        <p:spPr>
          <a:xfrm>
            <a:off x="4419720" y="7995960"/>
            <a:ext cx="4164120" cy="548640"/>
          </a:xfrm>
          <a:prstGeom prst="rect">
            <a:avLst/>
          </a:prstGeom>
          <a:ln w="126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CustomShape 1"/>
          <p:cNvSpPr/>
          <p:nvPr/>
        </p:nvSpPr>
        <p:spPr>
          <a:xfrm>
            <a:off x="406440" y="1905120"/>
            <a:ext cx="8400600" cy="73602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>
            <a:noAutofit/>
          </a:bodyPr>
          <a:p>
            <a:pPr marL="408960" indent="-407520">
              <a:lnSpc>
                <a:spcPct val="100000"/>
              </a:lnSpc>
              <a:spcBef>
                <a:spcPts val="2500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313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Idealized slot-machine makes for a pure game of chance</a:t>
            </a:r>
            <a:endParaRPr b="0" lang="pt-BR" sz="3130" spc="-1" strike="noStrike">
              <a:latin typeface="Arial"/>
            </a:endParaRPr>
          </a:p>
          <a:p>
            <a:pPr marL="408960" indent="-407520">
              <a:lnSpc>
                <a:spcPct val="100000"/>
              </a:lnSpc>
              <a:spcBef>
                <a:spcPts val="2500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313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Pulling the lever starts the game</a:t>
            </a:r>
            <a:endParaRPr b="0" lang="pt-BR" sz="3130" spc="-1" strike="noStrike">
              <a:latin typeface="Arial"/>
            </a:endParaRPr>
          </a:p>
          <a:p>
            <a:pPr lvl="1" marL="817920" indent="-407520">
              <a:lnSpc>
                <a:spcPct val="100000"/>
              </a:lnSpc>
              <a:spcBef>
                <a:spcPts val="2500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313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A matching combination of symbols rewards a known prize (Jackpot)</a:t>
            </a:r>
            <a:endParaRPr b="0" lang="pt-BR" sz="3130" spc="-1" strike="noStrike">
              <a:latin typeface="Arial"/>
            </a:endParaRPr>
          </a:p>
          <a:p>
            <a:pPr lvl="1" marL="817920" indent="-407520">
              <a:lnSpc>
                <a:spcPct val="100000"/>
              </a:lnSpc>
              <a:spcBef>
                <a:spcPts val="2500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313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Non-matching combinations give no rewards</a:t>
            </a:r>
            <a:endParaRPr b="0" lang="pt-BR" sz="3130" spc="-1" strike="noStrike">
              <a:latin typeface="Arial"/>
            </a:endParaRPr>
          </a:p>
          <a:p>
            <a:pPr lvl="1" marL="817920" indent="-407520">
              <a:lnSpc>
                <a:spcPct val="100000"/>
              </a:lnSpc>
              <a:spcBef>
                <a:spcPts val="2500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313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There is a fixed (but unknown to the gambler) probability of matching symbols independently of the initial configuration of the reels</a:t>
            </a:r>
            <a:endParaRPr b="0" lang="pt-BR" sz="3130" spc="-1" strike="noStrike">
              <a:latin typeface="Arial"/>
            </a:endParaRPr>
          </a:p>
        </p:txBody>
      </p:sp>
      <p:sp>
        <p:nvSpPr>
          <p:cNvPr id="405" name="CustomShape 2"/>
          <p:cNvSpPr/>
          <p:nvPr/>
        </p:nvSpPr>
        <p:spPr>
          <a:xfrm>
            <a:off x="406440" y="673200"/>
            <a:ext cx="12190680" cy="7225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200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 Bold"/>
                <a:ea typeface="DIN Condensed Bold"/>
              </a:rPr>
              <a:t>bandit</a:t>
            </a:r>
            <a:endParaRPr b="0" lang="pt-BR" sz="4800" spc="-1" strike="noStrike">
              <a:latin typeface="Arial"/>
            </a:endParaRPr>
          </a:p>
        </p:txBody>
      </p:sp>
      <p:pic>
        <p:nvPicPr>
          <p:cNvPr id="406" name="Image" descr="Image"/>
          <p:cNvPicPr/>
          <p:nvPr/>
        </p:nvPicPr>
        <p:blipFill>
          <a:blip r:embed="rId1"/>
          <a:stretch/>
        </p:blipFill>
        <p:spPr>
          <a:xfrm>
            <a:off x="9082080" y="2057760"/>
            <a:ext cx="3402000" cy="5078520"/>
          </a:xfrm>
          <a:prstGeom prst="rect">
            <a:avLst/>
          </a:prstGeom>
          <a:ln w="126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22222"/>
      </a:dk2>
      <a:lt2>
        <a:srgbClr val="a6aaa9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22222"/>
      </a:dk2>
      <a:lt2>
        <a:srgbClr val="a6aaa9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22222"/>
      </a:dk2>
      <a:lt2>
        <a:srgbClr val="a6aaa9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22222"/>
      </a:dk2>
      <a:lt2>
        <a:srgbClr val="a6aaa9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22222"/>
      </a:dk2>
      <a:lt2>
        <a:srgbClr val="a6aaa9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22222"/>
      </a:dk2>
      <a:lt2>
        <a:srgbClr val="a6aaa9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22222"/>
      </a:dk2>
      <a:lt2>
        <a:srgbClr val="a6aaa9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22222"/>
      </a:dk2>
      <a:lt2>
        <a:srgbClr val="a6aaa9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22222"/>
      </a:dk2>
      <a:lt2>
        <a:srgbClr val="a6aaa9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170</TotalTime>
  <Application>LibreOffice/6.3.5.2$Linux_X86_64 LibreOffice_project/30$Build-2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pt-BR</dc:language>
  <cp:lastModifiedBy/>
  <dcterms:modified xsi:type="dcterms:W3CDTF">2020-06-02T10:45:08Z</dcterms:modified>
  <cp:revision>4</cp:revision>
  <dc:subject/>
  <dc:title/>
</cp:coreProperties>
</file>